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9.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0.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1.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2.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4112" r:id="rId1"/>
  </p:sldMasterIdLst>
  <p:notesMasterIdLst>
    <p:notesMasterId r:id="rId15"/>
  </p:notesMasterIdLst>
  <p:sldIdLst>
    <p:sldId id="256" r:id="rId2"/>
    <p:sldId id="262" r:id="rId3"/>
    <p:sldId id="258" r:id="rId4"/>
    <p:sldId id="265" r:id="rId5"/>
    <p:sldId id="257" r:id="rId6"/>
    <p:sldId id="266" r:id="rId7"/>
    <p:sldId id="269" r:id="rId8"/>
    <p:sldId id="272" r:id="rId9"/>
    <p:sldId id="267" r:id="rId10"/>
    <p:sldId id="271" r:id="rId11"/>
    <p:sldId id="261" r:id="rId12"/>
    <p:sldId id="270" r:id="rId13"/>
    <p:sldId id="260" r:id="rId14"/>
  </p:sldIdLst>
  <p:sldSz cx="12192000" cy="6858000"/>
  <p:notesSz cx="7315200" cy="96012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k Lipari" initials="ML" lastIdx="2" clrIdx="0">
    <p:extLst>
      <p:ext uri="{19B8F6BF-5375-455C-9EA6-DF929625EA0E}">
        <p15:presenceInfo xmlns:p15="http://schemas.microsoft.com/office/powerpoint/2012/main" userId="S::mlipari@penterraservices.com::08f49f2e-3f4b-4760-87d6-683eb28a90b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558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97" autoAdjust="0"/>
    <p:restoredTop sz="96122" autoAdjust="0"/>
  </p:normalViewPr>
  <p:slideViewPr>
    <p:cSldViewPr snapToGrid="0">
      <p:cViewPr varScale="1">
        <p:scale>
          <a:sx n="109" d="100"/>
          <a:sy n="109" d="100"/>
        </p:scale>
        <p:origin x="612" y="114"/>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commentAuthors" Target="commentAuthors.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_rels/data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ata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4.png"/></Relationships>
</file>

<file path=ppt/diagrams/_rels/data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image" Target="../media/image16.JPG"/></Relationships>
</file>

<file path=ppt/diagrams/_rels/drawing10.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image" Target="../media/image18.jpg"/></Relationships>
</file>

<file path=ppt/diagrams/_rels/drawing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jpeg"/><Relationship Id="rId1" Type="http://schemas.openxmlformats.org/officeDocument/2006/relationships/image" Target="../media/image11.png"/><Relationship Id="rId5" Type="http://schemas.openxmlformats.org/officeDocument/2006/relationships/image" Target="../media/image15.png"/><Relationship Id="rId4" Type="http://schemas.openxmlformats.org/officeDocument/2006/relationships/image" Target="../media/image13.png"/></Relationships>
</file>

<file path=ppt/diagrams/_rels/drawing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image" Target="../media/image16.JP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2FE4566-67C6-447A-A6F4-EE4AB440BD09}" type="doc">
      <dgm:prSet loTypeId="urn:microsoft.com/office/officeart/2005/8/layout/arrow2" loCatId="process" qsTypeId="urn:microsoft.com/office/officeart/2005/8/quickstyle/simple1" qsCatId="simple" csTypeId="urn:microsoft.com/office/officeart/2005/8/colors/accent1_2" csCatId="accent1" phldr="1"/>
      <dgm:spPr/>
      <dgm:t>
        <a:bodyPr/>
        <a:lstStyle/>
        <a:p>
          <a:endParaRPr lang="en-US"/>
        </a:p>
      </dgm:t>
    </dgm:pt>
    <dgm:pt modelId="{730EB973-028D-42FA-8172-8D41008ADED3}">
      <dgm:prSet phldrT="[Text]"/>
      <dgm:spPr/>
      <dgm:t>
        <a:bodyPr/>
        <a:lstStyle/>
        <a:p>
          <a:pPr>
            <a:buFont typeface="Wingdings 3" charset="2"/>
            <a:buNone/>
          </a:pPr>
          <a:r>
            <a:rPr lang="en-US" dirty="0">
              <a:solidFill>
                <a:schemeClr val="accent1">
                  <a:lumMod val="75000"/>
                </a:schemeClr>
              </a:solidFill>
            </a:rPr>
            <a:t>Unique skill sets and expertise in every aspect of your project</a:t>
          </a:r>
        </a:p>
      </dgm:t>
    </dgm:pt>
    <dgm:pt modelId="{7E8F2CE6-DC01-48FC-B609-55512867A4CE}" type="parTrans" cxnId="{59E41C1E-D391-4A49-915A-885628EA88AA}">
      <dgm:prSet/>
      <dgm:spPr/>
      <dgm:t>
        <a:bodyPr/>
        <a:lstStyle/>
        <a:p>
          <a:endParaRPr lang="en-US"/>
        </a:p>
      </dgm:t>
    </dgm:pt>
    <dgm:pt modelId="{961E5AF1-C839-4AE4-9BB7-C1E6935F478B}" type="sibTrans" cxnId="{59E41C1E-D391-4A49-915A-885628EA88AA}">
      <dgm:prSet/>
      <dgm:spPr/>
      <dgm:t>
        <a:bodyPr/>
        <a:lstStyle/>
        <a:p>
          <a:endParaRPr lang="en-US"/>
        </a:p>
      </dgm:t>
    </dgm:pt>
    <dgm:pt modelId="{7B713AFF-14A1-44FB-8D0B-9FCED25FD01B}">
      <dgm:prSet phldrT="[Text]"/>
      <dgm:spPr/>
      <dgm:t>
        <a:bodyPr/>
        <a:lstStyle/>
        <a:p>
          <a:pPr>
            <a:buNone/>
          </a:pPr>
          <a:r>
            <a:rPr lang="en-US" dirty="0">
              <a:solidFill>
                <a:schemeClr val="accent1">
                  <a:lumMod val="75000"/>
                </a:schemeClr>
              </a:solidFill>
            </a:rPr>
            <a:t>Management team with over 100 years of combined land service experience</a:t>
          </a:r>
        </a:p>
      </dgm:t>
    </dgm:pt>
    <dgm:pt modelId="{CA4041E3-6B07-4B44-9169-E792A83FDA3C}" type="parTrans" cxnId="{4E2CA06E-AD6C-48B6-8782-56A3BA9C86E9}">
      <dgm:prSet/>
      <dgm:spPr/>
      <dgm:t>
        <a:bodyPr/>
        <a:lstStyle/>
        <a:p>
          <a:endParaRPr lang="en-US"/>
        </a:p>
      </dgm:t>
    </dgm:pt>
    <dgm:pt modelId="{B070179D-2C3E-4F77-813E-3EA5EFB5A822}" type="sibTrans" cxnId="{4E2CA06E-AD6C-48B6-8782-56A3BA9C86E9}">
      <dgm:prSet/>
      <dgm:spPr/>
      <dgm:t>
        <a:bodyPr/>
        <a:lstStyle/>
        <a:p>
          <a:endParaRPr lang="en-US"/>
        </a:p>
      </dgm:t>
    </dgm:pt>
    <dgm:pt modelId="{91C7B30E-9A87-430B-9AE0-0CF6E18A6C31}">
      <dgm:prSet phldrT="[Text]"/>
      <dgm:spPr/>
      <dgm:t>
        <a:bodyPr/>
        <a:lstStyle/>
        <a:p>
          <a:pPr>
            <a:buFont typeface="Wingdings 3" charset="2"/>
            <a:buNone/>
          </a:pPr>
          <a:r>
            <a:rPr lang="en-US" dirty="0">
              <a:solidFill>
                <a:schemeClr val="accent1">
                  <a:lumMod val="75000"/>
                </a:schemeClr>
              </a:solidFill>
            </a:rPr>
            <a:t>Flexibility to adjust to client needs</a:t>
          </a:r>
        </a:p>
      </dgm:t>
    </dgm:pt>
    <dgm:pt modelId="{59A5ACE8-DE89-4AB9-8DE9-D4FFECA5F125}" type="parTrans" cxnId="{DDCF188B-8319-4C4E-8F68-5183ADC2A9CA}">
      <dgm:prSet/>
      <dgm:spPr/>
      <dgm:t>
        <a:bodyPr/>
        <a:lstStyle/>
        <a:p>
          <a:endParaRPr lang="en-US"/>
        </a:p>
      </dgm:t>
    </dgm:pt>
    <dgm:pt modelId="{16B14852-84B5-48A9-96E9-5B1B71F5196E}" type="sibTrans" cxnId="{DDCF188B-8319-4C4E-8F68-5183ADC2A9CA}">
      <dgm:prSet/>
      <dgm:spPr/>
      <dgm:t>
        <a:bodyPr/>
        <a:lstStyle/>
        <a:p>
          <a:endParaRPr lang="en-US"/>
        </a:p>
      </dgm:t>
    </dgm:pt>
    <dgm:pt modelId="{81E9529B-0B76-4734-BBA2-F8C147FD67D0}">
      <dgm:prSet/>
      <dgm:spPr/>
      <dgm:t>
        <a:bodyPr/>
        <a:lstStyle/>
        <a:p>
          <a:pPr>
            <a:buFont typeface="Wingdings 3" charset="2"/>
            <a:buNone/>
          </a:pPr>
          <a:r>
            <a:rPr lang="en-US" dirty="0">
              <a:solidFill>
                <a:schemeClr val="accent1">
                  <a:lumMod val="75000"/>
                </a:schemeClr>
              </a:solidFill>
            </a:rPr>
            <a:t>Extensive work history in multiple states</a:t>
          </a:r>
        </a:p>
      </dgm:t>
    </dgm:pt>
    <dgm:pt modelId="{139F8D27-31D3-4D2B-8520-C951890EEF5E}" type="parTrans" cxnId="{2E0E8A1E-D383-49DA-8C3C-6B934CB07328}">
      <dgm:prSet/>
      <dgm:spPr/>
      <dgm:t>
        <a:bodyPr/>
        <a:lstStyle/>
        <a:p>
          <a:endParaRPr lang="en-US"/>
        </a:p>
      </dgm:t>
    </dgm:pt>
    <dgm:pt modelId="{774D2FD8-517E-4162-B4F9-DE24BE64EAD1}" type="sibTrans" cxnId="{2E0E8A1E-D383-49DA-8C3C-6B934CB07328}">
      <dgm:prSet/>
      <dgm:spPr/>
      <dgm:t>
        <a:bodyPr/>
        <a:lstStyle/>
        <a:p>
          <a:endParaRPr lang="en-US"/>
        </a:p>
      </dgm:t>
    </dgm:pt>
    <dgm:pt modelId="{095E1E9E-FABC-43F8-820F-7AA247E52520}">
      <dgm:prSet/>
      <dgm:spPr/>
      <dgm:t>
        <a:bodyPr/>
        <a:lstStyle/>
        <a:p>
          <a:pPr>
            <a:buFont typeface="Wingdings 3" charset="2"/>
            <a:buNone/>
          </a:pPr>
          <a:r>
            <a:rPr lang="en-US" dirty="0">
              <a:solidFill>
                <a:schemeClr val="accent1">
                  <a:lumMod val="75000"/>
                </a:schemeClr>
              </a:solidFill>
            </a:rPr>
            <a:t>In-house and field experience</a:t>
          </a:r>
        </a:p>
      </dgm:t>
    </dgm:pt>
    <dgm:pt modelId="{B05BF8A0-4314-44FD-BEF6-00798B124CA1}" type="parTrans" cxnId="{ABC583CB-4F60-4DFE-8905-7BC52A25C015}">
      <dgm:prSet/>
      <dgm:spPr/>
      <dgm:t>
        <a:bodyPr/>
        <a:lstStyle/>
        <a:p>
          <a:endParaRPr lang="en-US"/>
        </a:p>
      </dgm:t>
    </dgm:pt>
    <dgm:pt modelId="{6CB41FAE-373E-4A9A-9DBA-235B6222D8F6}" type="sibTrans" cxnId="{ABC583CB-4F60-4DFE-8905-7BC52A25C015}">
      <dgm:prSet/>
      <dgm:spPr/>
      <dgm:t>
        <a:bodyPr/>
        <a:lstStyle/>
        <a:p>
          <a:endParaRPr lang="en-US"/>
        </a:p>
      </dgm:t>
    </dgm:pt>
    <dgm:pt modelId="{83ABAFB1-F648-4DB0-9FDD-7D0E97A629AE}" type="pres">
      <dgm:prSet presAssocID="{A2FE4566-67C6-447A-A6F4-EE4AB440BD09}" presName="arrowDiagram" presStyleCnt="0">
        <dgm:presLayoutVars>
          <dgm:chMax val="5"/>
          <dgm:dir/>
          <dgm:resizeHandles val="exact"/>
        </dgm:presLayoutVars>
      </dgm:prSet>
      <dgm:spPr/>
    </dgm:pt>
    <dgm:pt modelId="{7211BC92-FFC5-4844-82E8-AF71A4BD50B1}" type="pres">
      <dgm:prSet presAssocID="{A2FE4566-67C6-447A-A6F4-EE4AB440BD09}" presName="arrow" presStyleLbl="bgShp" presStyleIdx="0" presStyleCnt="1"/>
      <dgm:spPr/>
    </dgm:pt>
    <dgm:pt modelId="{27BE4842-B025-4328-A7DB-FC41C0140226}" type="pres">
      <dgm:prSet presAssocID="{A2FE4566-67C6-447A-A6F4-EE4AB440BD09}" presName="arrowDiagram5" presStyleCnt="0"/>
      <dgm:spPr/>
    </dgm:pt>
    <dgm:pt modelId="{2C1B6B03-1C6C-4B84-81A5-5533D03B874F}" type="pres">
      <dgm:prSet presAssocID="{730EB973-028D-42FA-8172-8D41008ADED3}" presName="bullet5a" presStyleLbl="node1" presStyleIdx="0" presStyleCnt="5"/>
      <dgm:spPr/>
    </dgm:pt>
    <dgm:pt modelId="{FCEDF03F-29AD-4701-9077-A1C38B6D6F5F}" type="pres">
      <dgm:prSet presAssocID="{730EB973-028D-42FA-8172-8D41008ADED3}" presName="textBox5a" presStyleLbl="revTx" presStyleIdx="0" presStyleCnt="5">
        <dgm:presLayoutVars>
          <dgm:bulletEnabled val="1"/>
        </dgm:presLayoutVars>
      </dgm:prSet>
      <dgm:spPr/>
    </dgm:pt>
    <dgm:pt modelId="{4A01ECD8-C538-4D80-BC85-F6C2A4E0C164}" type="pres">
      <dgm:prSet presAssocID="{7B713AFF-14A1-44FB-8D0B-9FCED25FD01B}" presName="bullet5b" presStyleLbl="node1" presStyleIdx="1" presStyleCnt="5"/>
      <dgm:spPr/>
    </dgm:pt>
    <dgm:pt modelId="{4580F4E1-DC18-4C08-BA94-6A5021AA0076}" type="pres">
      <dgm:prSet presAssocID="{7B713AFF-14A1-44FB-8D0B-9FCED25FD01B}" presName="textBox5b" presStyleLbl="revTx" presStyleIdx="1" presStyleCnt="5">
        <dgm:presLayoutVars>
          <dgm:bulletEnabled val="1"/>
        </dgm:presLayoutVars>
      </dgm:prSet>
      <dgm:spPr/>
    </dgm:pt>
    <dgm:pt modelId="{906B068F-AACE-4C26-8AD1-9CAA4B805DF5}" type="pres">
      <dgm:prSet presAssocID="{91C7B30E-9A87-430B-9AE0-0CF6E18A6C31}" presName="bullet5c" presStyleLbl="node1" presStyleIdx="2" presStyleCnt="5"/>
      <dgm:spPr/>
    </dgm:pt>
    <dgm:pt modelId="{EDC521B4-E246-4EB9-BF93-86AD4C08CE10}" type="pres">
      <dgm:prSet presAssocID="{91C7B30E-9A87-430B-9AE0-0CF6E18A6C31}" presName="textBox5c" presStyleLbl="revTx" presStyleIdx="2" presStyleCnt="5">
        <dgm:presLayoutVars>
          <dgm:bulletEnabled val="1"/>
        </dgm:presLayoutVars>
      </dgm:prSet>
      <dgm:spPr/>
    </dgm:pt>
    <dgm:pt modelId="{DFC0E2DC-53A8-4DB6-A800-8F81BE998D4B}" type="pres">
      <dgm:prSet presAssocID="{81E9529B-0B76-4734-BBA2-F8C147FD67D0}" presName="bullet5d" presStyleLbl="node1" presStyleIdx="3" presStyleCnt="5"/>
      <dgm:spPr/>
    </dgm:pt>
    <dgm:pt modelId="{8092E929-044E-46CE-A067-A1F4054D1F68}" type="pres">
      <dgm:prSet presAssocID="{81E9529B-0B76-4734-BBA2-F8C147FD67D0}" presName="textBox5d" presStyleLbl="revTx" presStyleIdx="3" presStyleCnt="5">
        <dgm:presLayoutVars>
          <dgm:bulletEnabled val="1"/>
        </dgm:presLayoutVars>
      </dgm:prSet>
      <dgm:spPr/>
    </dgm:pt>
    <dgm:pt modelId="{A7AA3ED3-067A-47B2-8B0F-8DFD7BF51BEB}" type="pres">
      <dgm:prSet presAssocID="{095E1E9E-FABC-43F8-820F-7AA247E52520}" presName="bullet5e" presStyleLbl="node1" presStyleIdx="4" presStyleCnt="5"/>
      <dgm:spPr/>
    </dgm:pt>
    <dgm:pt modelId="{BE3693D5-0CC0-4B09-A339-CC5711D129EF}" type="pres">
      <dgm:prSet presAssocID="{095E1E9E-FABC-43F8-820F-7AA247E52520}" presName="textBox5e" presStyleLbl="revTx" presStyleIdx="4" presStyleCnt="5">
        <dgm:presLayoutVars>
          <dgm:bulletEnabled val="1"/>
        </dgm:presLayoutVars>
      </dgm:prSet>
      <dgm:spPr/>
    </dgm:pt>
  </dgm:ptLst>
  <dgm:cxnLst>
    <dgm:cxn modelId="{59E41C1E-D391-4A49-915A-885628EA88AA}" srcId="{A2FE4566-67C6-447A-A6F4-EE4AB440BD09}" destId="{730EB973-028D-42FA-8172-8D41008ADED3}" srcOrd="0" destOrd="0" parTransId="{7E8F2CE6-DC01-48FC-B609-55512867A4CE}" sibTransId="{961E5AF1-C839-4AE4-9BB7-C1E6935F478B}"/>
    <dgm:cxn modelId="{2E0E8A1E-D383-49DA-8C3C-6B934CB07328}" srcId="{A2FE4566-67C6-447A-A6F4-EE4AB440BD09}" destId="{81E9529B-0B76-4734-BBA2-F8C147FD67D0}" srcOrd="3" destOrd="0" parTransId="{139F8D27-31D3-4D2B-8520-C951890EEF5E}" sibTransId="{774D2FD8-517E-4162-B4F9-DE24BE64EAD1}"/>
    <dgm:cxn modelId="{FF55C53C-24F9-4244-BC9D-5F2EBDA6FE23}" type="presOf" srcId="{91C7B30E-9A87-430B-9AE0-0CF6E18A6C31}" destId="{EDC521B4-E246-4EB9-BF93-86AD4C08CE10}" srcOrd="0" destOrd="0" presId="urn:microsoft.com/office/officeart/2005/8/layout/arrow2"/>
    <dgm:cxn modelId="{4E2CA06E-AD6C-48B6-8782-56A3BA9C86E9}" srcId="{A2FE4566-67C6-447A-A6F4-EE4AB440BD09}" destId="{7B713AFF-14A1-44FB-8D0B-9FCED25FD01B}" srcOrd="1" destOrd="0" parTransId="{CA4041E3-6B07-4B44-9169-E792A83FDA3C}" sibTransId="{B070179D-2C3E-4F77-813E-3EA5EFB5A822}"/>
    <dgm:cxn modelId="{6061CF59-CAD0-4AB2-B45E-EAED73E01414}" type="presOf" srcId="{7B713AFF-14A1-44FB-8D0B-9FCED25FD01B}" destId="{4580F4E1-DC18-4C08-BA94-6A5021AA0076}" srcOrd="0" destOrd="0" presId="urn:microsoft.com/office/officeart/2005/8/layout/arrow2"/>
    <dgm:cxn modelId="{4139637C-D48B-4AD2-82E0-39A56E7A0C95}" type="presOf" srcId="{095E1E9E-FABC-43F8-820F-7AA247E52520}" destId="{BE3693D5-0CC0-4B09-A339-CC5711D129EF}" srcOrd="0" destOrd="0" presId="urn:microsoft.com/office/officeart/2005/8/layout/arrow2"/>
    <dgm:cxn modelId="{DDCF188B-8319-4C4E-8F68-5183ADC2A9CA}" srcId="{A2FE4566-67C6-447A-A6F4-EE4AB440BD09}" destId="{91C7B30E-9A87-430B-9AE0-0CF6E18A6C31}" srcOrd="2" destOrd="0" parTransId="{59A5ACE8-DE89-4AB9-8DE9-D4FFECA5F125}" sibTransId="{16B14852-84B5-48A9-96E9-5B1B71F5196E}"/>
    <dgm:cxn modelId="{F786B7BC-C279-4CE3-86E5-7CE41EA36A0C}" type="presOf" srcId="{81E9529B-0B76-4734-BBA2-F8C147FD67D0}" destId="{8092E929-044E-46CE-A067-A1F4054D1F68}" srcOrd="0" destOrd="0" presId="urn:microsoft.com/office/officeart/2005/8/layout/arrow2"/>
    <dgm:cxn modelId="{D2236EBF-02D9-491D-84C8-6347C388DB6D}" type="presOf" srcId="{730EB973-028D-42FA-8172-8D41008ADED3}" destId="{FCEDF03F-29AD-4701-9077-A1C38B6D6F5F}" srcOrd="0" destOrd="0" presId="urn:microsoft.com/office/officeart/2005/8/layout/arrow2"/>
    <dgm:cxn modelId="{ABC583CB-4F60-4DFE-8905-7BC52A25C015}" srcId="{A2FE4566-67C6-447A-A6F4-EE4AB440BD09}" destId="{095E1E9E-FABC-43F8-820F-7AA247E52520}" srcOrd="4" destOrd="0" parTransId="{B05BF8A0-4314-44FD-BEF6-00798B124CA1}" sibTransId="{6CB41FAE-373E-4A9A-9DBA-235B6222D8F6}"/>
    <dgm:cxn modelId="{1986B3D4-C4F4-40EB-A683-B003BA90C99E}" type="presOf" srcId="{A2FE4566-67C6-447A-A6F4-EE4AB440BD09}" destId="{83ABAFB1-F648-4DB0-9FDD-7D0E97A629AE}" srcOrd="0" destOrd="0" presId="urn:microsoft.com/office/officeart/2005/8/layout/arrow2"/>
    <dgm:cxn modelId="{566A3876-3E43-43F8-ACAD-FFF174222701}" type="presParOf" srcId="{83ABAFB1-F648-4DB0-9FDD-7D0E97A629AE}" destId="{7211BC92-FFC5-4844-82E8-AF71A4BD50B1}" srcOrd="0" destOrd="0" presId="urn:microsoft.com/office/officeart/2005/8/layout/arrow2"/>
    <dgm:cxn modelId="{A4B977D1-75B0-4546-80AF-843C64661274}" type="presParOf" srcId="{83ABAFB1-F648-4DB0-9FDD-7D0E97A629AE}" destId="{27BE4842-B025-4328-A7DB-FC41C0140226}" srcOrd="1" destOrd="0" presId="urn:microsoft.com/office/officeart/2005/8/layout/arrow2"/>
    <dgm:cxn modelId="{3A1CC019-A959-42E4-A03A-B6E0EC0FB319}" type="presParOf" srcId="{27BE4842-B025-4328-A7DB-FC41C0140226}" destId="{2C1B6B03-1C6C-4B84-81A5-5533D03B874F}" srcOrd="0" destOrd="0" presId="urn:microsoft.com/office/officeart/2005/8/layout/arrow2"/>
    <dgm:cxn modelId="{F55CC29E-10F5-4ED1-9B9E-DD8535B9566A}" type="presParOf" srcId="{27BE4842-B025-4328-A7DB-FC41C0140226}" destId="{FCEDF03F-29AD-4701-9077-A1C38B6D6F5F}" srcOrd="1" destOrd="0" presId="urn:microsoft.com/office/officeart/2005/8/layout/arrow2"/>
    <dgm:cxn modelId="{08B93320-52B4-4572-9C3B-5F40C503E2CE}" type="presParOf" srcId="{27BE4842-B025-4328-A7DB-FC41C0140226}" destId="{4A01ECD8-C538-4D80-BC85-F6C2A4E0C164}" srcOrd="2" destOrd="0" presId="urn:microsoft.com/office/officeart/2005/8/layout/arrow2"/>
    <dgm:cxn modelId="{EBF567DD-42E3-4514-B566-F456D970B5D0}" type="presParOf" srcId="{27BE4842-B025-4328-A7DB-FC41C0140226}" destId="{4580F4E1-DC18-4C08-BA94-6A5021AA0076}" srcOrd="3" destOrd="0" presId="urn:microsoft.com/office/officeart/2005/8/layout/arrow2"/>
    <dgm:cxn modelId="{14118F2D-5ADF-4834-A649-D6DA62CD5E8A}" type="presParOf" srcId="{27BE4842-B025-4328-A7DB-FC41C0140226}" destId="{906B068F-AACE-4C26-8AD1-9CAA4B805DF5}" srcOrd="4" destOrd="0" presId="urn:microsoft.com/office/officeart/2005/8/layout/arrow2"/>
    <dgm:cxn modelId="{248770E5-13F2-4B3A-A8DA-539C2E2383AC}" type="presParOf" srcId="{27BE4842-B025-4328-A7DB-FC41C0140226}" destId="{EDC521B4-E246-4EB9-BF93-86AD4C08CE10}" srcOrd="5" destOrd="0" presId="urn:microsoft.com/office/officeart/2005/8/layout/arrow2"/>
    <dgm:cxn modelId="{A21E675F-74D1-430A-9A9E-873FA3B11803}" type="presParOf" srcId="{27BE4842-B025-4328-A7DB-FC41C0140226}" destId="{DFC0E2DC-53A8-4DB6-A800-8F81BE998D4B}" srcOrd="6" destOrd="0" presId="urn:microsoft.com/office/officeart/2005/8/layout/arrow2"/>
    <dgm:cxn modelId="{619C1B88-02E0-45D7-BC75-A2C4337ABB70}" type="presParOf" srcId="{27BE4842-B025-4328-A7DB-FC41C0140226}" destId="{8092E929-044E-46CE-A067-A1F4054D1F68}" srcOrd="7" destOrd="0" presId="urn:microsoft.com/office/officeart/2005/8/layout/arrow2"/>
    <dgm:cxn modelId="{4804287E-B156-4656-8F71-1C4EB032FB6E}" type="presParOf" srcId="{27BE4842-B025-4328-A7DB-FC41C0140226}" destId="{A7AA3ED3-067A-47B2-8B0F-8DFD7BF51BEB}" srcOrd="8" destOrd="0" presId="urn:microsoft.com/office/officeart/2005/8/layout/arrow2"/>
    <dgm:cxn modelId="{9AD4A714-5D0D-453A-93E7-B5CCC0C4BB32}" type="presParOf" srcId="{27BE4842-B025-4328-A7DB-FC41C0140226}" destId="{BE3693D5-0CC0-4B09-A339-CC5711D129EF}" srcOrd="9" destOrd="0" presId="urn:microsoft.com/office/officeart/2005/8/layout/arrow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BE0A6DB-CFD5-42CB-B852-C69D143A3E93}" type="doc">
      <dgm:prSet loTypeId="urn:microsoft.com/office/officeart/2005/8/layout/hList2" loCatId="picture" qsTypeId="urn:microsoft.com/office/officeart/2005/8/quickstyle/simple3" qsCatId="simple" csTypeId="urn:microsoft.com/office/officeart/2005/8/colors/accent1_2" csCatId="accent1" phldr="1"/>
      <dgm:spPr/>
      <dgm:t>
        <a:bodyPr/>
        <a:lstStyle/>
        <a:p>
          <a:endParaRPr lang="en-US"/>
        </a:p>
      </dgm:t>
    </dgm:pt>
    <dgm:pt modelId="{21C22407-4618-45AB-9D36-0EFEB61C4F14}">
      <dgm:prSet phldrT="[Text]" custT="1"/>
      <dgm:spPr/>
      <dgm:t>
        <a:bodyPr/>
        <a:lstStyle/>
        <a:p>
          <a:pPr algn="l"/>
          <a:endParaRPr lang="en-US" sz="800" dirty="0"/>
        </a:p>
      </dgm:t>
    </dgm:pt>
    <dgm:pt modelId="{6099FFB9-95B4-4D98-8A23-232EA4164DAF}" type="sibTrans" cxnId="{ADAF73CF-C232-4260-927F-8DE6CFB1D514}">
      <dgm:prSet/>
      <dgm:spPr/>
      <dgm:t>
        <a:bodyPr/>
        <a:lstStyle/>
        <a:p>
          <a:endParaRPr lang="en-US"/>
        </a:p>
      </dgm:t>
    </dgm:pt>
    <dgm:pt modelId="{AA4A2FA4-31DB-40F8-A67A-D8DB705B25AE}" type="parTrans" cxnId="{ADAF73CF-C232-4260-927F-8DE6CFB1D514}">
      <dgm:prSet/>
      <dgm:spPr/>
      <dgm:t>
        <a:bodyPr/>
        <a:lstStyle/>
        <a:p>
          <a:endParaRPr lang="en-US"/>
        </a:p>
      </dgm:t>
    </dgm:pt>
    <dgm:pt modelId="{DB276573-701D-4CDA-A919-7B9F99672F10}">
      <dgm:prSet custT="1"/>
      <dgm:spPr/>
      <dgm:t>
        <a:bodyPr/>
        <a:lstStyle/>
        <a:p>
          <a:r>
            <a:rPr lang="en-US" sz="1000" b="1" i="0" dirty="0"/>
            <a:t>Partner</a:t>
          </a:r>
          <a:endParaRPr lang="en-US" sz="1000" b="1" dirty="0"/>
        </a:p>
      </dgm:t>
    </dgm:pt>
    <dgm:pt modelId="{A2E9B48D-C9CD-4D2C-8D07-92214B4F9264}" type="parTrans" cxnId="{AC23920B-2E94-4875-BF43-E05597C24A82}">
      <dgm:prSet/>
      <dgm:spPr/>
      <dgm:t>
        <a:bodyPr/>
        <a:lstStyle/>
        <a:p>
          <a:endParaRPr lang="en-US"/>
        </a:p>
      </dgm:t>
    </dgm:pt>
    <dgm:pt modelId="{9CD33B76-A368-49A1-9E3F-9350480375AC}" type="sibTrans" cxnId="{AC23920B-2E94-4875-BF43-E05597C24A82}">
      <dgm:prSet/>
      <dgm:spPr/>
      <dgm:t>
        <a:bodyPr/>
        <a:lstStyle/>
        <a:p>
          <a:endParaRPr lang="en-US"/>
        </a:p>
      </dgm:t>
    </dgm:pt>
    <dgm:pt modelId="{E0F05354-D386-46CC-9CFA-D9BB14CC6A10}">
      <dgm:prSet/>
      <dgm:spPr/>
      <dgm:t>
        <a:bodyPr/>
        <a:lstStyle/>
        <a:p>
          <a:endParaRPr lang="en-US" sz="500" dirty="0"/>
        </a:p>
      </dgm:t>
    </dgm:pt>
    <dgm:pt modelId="{A06FCA7E-8BC6-4822-93BF-E71CA21CC619}" type="parTrans" cxnId="{99C0CD77-FBCE-411A-BFA0-C262114C4500}">
      <dgm:prSet/>
      <dgm:spPr/>
      <dgm:t>
        <a:bodyPr/>
        <a:lstStyle/>
        <a:p>
          <a:endParaRPr lang="en-US"/>
        </a:p>
      </dgm:t>
    </dgm:pt>
    <dgm:pt modelId="{9CBB7E7A-BEDA-4FFA-804C-1F998D47264C}" type="sibTrans" cxnId="{99C0CD77-FBCE-411A-BFA0-C262114C4500}">
      <dgm:prSet/>
      <dgm:spPr/>
      <dgm:t>
        <a:bodyPr/>
        <a:lstStyle/>
        <a:p>
          <a:endParaRPr lang="en-US"/>
        </a:p>
      </dgm:t>
    </dgm:pt>
    <dgm:pt modelId="{62CA4122-009C-4250-A22F-F91D4B96082A}">
      <dgm:prSet custT="1"/>
      <dgm:spPr/>
      <dgm:t>
        <a:bodyPr/>
        <a:lstStyle/>
        <a:p>
          <a:r>
            <a:rPr lang="en-US" sz="1000" b="1" i="0" dirty="0"/>
            <a:t>Managing Partner</a:t>
          </a:r>
          <a:endParaRPr lang="en-US" sz="1000" b="1" dirty="0"/>
        </a:p>
      </dgm:t>
    </dgm:pt>
    <dgm:pt modelId="{D6783EED-F477-43D5-BB99-BA132513D61D}" type="parTrans" cxnId="{1E8F4025-1E26-4507-ABE6-11B3AD178491}">
      <dgm:prSet/>
      <dgm:spPr/>
      <dgm:t>
        <a:bodyPr/>
        <a:lstStyle/>
        <a:p>
          <a:endParaRPr lang="en-US"/>
        </a:p>
      </dgm:t>
    </dgm:pt>
    <dgm:pt modelId="{AB5624F3-45BB-4A0A-9D9E-E6853B90F090}" type="sibTrans" cxnId="{1E8F4025-1E26-4507-ABE6-11B3AD178491}">
      <dgm:prSet/>
      <dgm:spPr/>
      <dgm:t>
        <a:bodyPr/>
        <a:lstStyle/>
        <a:p>
          <a:endParaRPr lang="en-US"/>
        </a:p>
      </dgm:t>
    </dgm:pt>
    <dgm:pt modelId="{6DE83070-2C7A-4038-8877-DAFAFE10F536}">
      <dgm:prSet custT="1"/>
      <dgm:spPr/>
      <dgm:t>
        <a:bodyPr/>
        <a:lstStyle/>
        <a:p>
          <a:endParaRPr lang="en-US" sz="600" dirty="0"/>
        </a:p>
      </dgm:t>
    </dgm:pt>
    <dgm:pt modelId="{643D5678-514C-454A-BCFE-E301C09FE6C9}" type="sibTrans" cxnId="{ADFC9A70-A04F-4409-9489-836324C7C01C}">
      <dgm:prSet/>
      <dgm:spPr/>
      <dgm:t>
        <a:bodyPr/>
        <a:lstStyle/>
        <a:p>
          <a:endParaRPr lang="en-US"/>
        </a:p>
      </dgm:t>
    </dgm:pt>
    <dgm:pt modelId="{1A04FDE6-0356-4057-B69A-11BF6618E9D1}" type="parTrans" cxnId="{ADFC9A70-A04F-4409-9489-836324C7C01C}">
      <dgm:prSet/>
      <dgm:spPr/>
      <dgm:t>
        <a:bodyPr/>
        <a:lstStyle/>
        <a:p>
          <a:endParaRPr lang="en-US"/>
        </a:p>
      </dgm:t>
    </dgm:pt>
    <dgm:pt modelId="{14C1F279-8048-4509-AFE1-35E683A00768}">
      <dgm:prSet phldrT="[Text]" custT="1"/>
      <dgm:spPr/>
      <dgm:t>
        <a:bodyPr/>
        <a:lstStyle/>
        <a:p>
          <a:pPr algn="l"/>
          <a:endParaRPr lang="en-US" sz="800" dirty="0">
            <a:latin typeface="+mn-lt"/>
          </a:endParaRPr>
        </a:p>
      </dgm:t>
    </dgm:pt>
    <dgm:pt modelId="{AD5CB035-A4DC-4A71-80F2-AA765E31EAB2}" type="sibTrans" cxnId="{D07BCA4B-3B0E-4F66-95EF-9F16C8785340}">
      <dgm:prSet/>
      <dgm:spPr/>
      <dgm:t>
        <a:bodyPr/>
        <a:lstStyle/>
        <a:p>
          <a:endParaRPr lang="en-US"/>
        </a:p>
      </dgm:t>
    </dgm:pt>
    <dgm:pt modelId="{5EE3F09F-7D25-47B1-BBE5-4750267CB955}" type="parTrans" cxnId="{D07BCA4B-3B0E-4F66-95EF-9F16C8785340}">
      <dgm:prSet/>
      <dgm:spPr/>
      <dgm:t>
        <a:bodyPr/>
        <a:lstStyle/>
        <a:p>
          <a:endParaRPr lang="en-US"/>
        </a:p>
      </dgm:t>
    </dgm:pt>
    <dgm:pt modelId="{A0B7C185-6202-4C19-A772-8A515B117259}">
      <dgm:prSet custT="1"/>
      <dgm:spPr/>
      <dgm:t>
        <a:bodyPr/>
        <a:lstStyle/>
        <a:p>
          <a:endParaRPr lang="en-US" sz="600" dirty="0"/>
        </a:p>
      </dgm:t>
    </dgm:pt>
    <dgm:pt modelId="{61E850AE-C54E-4CEF-AE5C-B5BE4542F7CD}" type="parTrans" cxnId="{ABF15BAB-9435-460A-B514-A550DD61D1DA}">
      <dgm:prSet/>
      <dgm:spPr/>
      <dgm:t>
        <a:bodyPr/>
        <a:lstStyle/>
        <a:p>
          <a:endParaRPr lang="en-US"/>
        </a:p>
      </dgm:t>
    </dgm:pt>
    <dgm:pt modelId="{AFC9B0E2-60A6-447D-81C7-A159E26E322F}" type="sibTrans" cxnId="{ABF15BAB-9435-460A-B514-A550DD61D1DA}">
      <dgm:prSet/>
      <dgm:spPr/>
      <dgm:t>
        <a:bodyPr/>
        <a:lstStyle/>
        <a:p>
          <a:endParaRPr lang="en-US"/>
        </a:p>
      </dgm:t>
    </dgm:pt>
    <dgm:pt modelId="{A5E662FA-10E9-4727-A3D1-321CD153DA96}">
      <dgm:prSet custT="1"/>
      <dgm:spPr/>
      <dgm:t>
        <a:bodyPr/>
        <a:lstStyle/>
        <a:p>
          <a:endParaRPr lang="en-US" sz="600" dirty="0"/>
        </a:p>
      </dgm:t>
    </dgm:pt>
    <dgm:pt modelId="{8A314C0B-E731-49AB-8C98-31402A972CBC}" type="parTrans" cxnId="{9627127B-D114-4A71-9EDD-9D6D986F397E}">
      <dgm:prSet/>
      <dgm:spPr/>
      <dgm:t>
        <a:bodyPr/>
        <a:lstStyle/>
        <a:p>
          <a:endParaRPr lang="en-US"/>
        </a:p>
      </dgm:t>
    </dgm:pt>
    <dgm:pt modelId="{5B9363C7-AF2C-4C3F-96BC-B1075BC41617}" type="sibTrans" cxnId="{9627127B-D114-4A71-9EDD-9D6D986F397E}">
      <dgm:prSet/>
      <dgm:spPr/>
      <dgm:t>
        <a:bodyPr/>
        <a:lstStyle/>
        <a:p>
          <a:endParaRPr lang="en-US"/>
        </a:p>
      </dgm:t>
    </dgm:pt>
    <dgm:pt modelId="{E498BBCA-2E3D-4FB1-9DD5-2A4795AE7AFB}">
      <dgm:prSet custT="1"/>
      <dgm:spPr/>
      <dgm:t>
        <a:bodyPr/>
        <a:lstStyle/>
        <a:p>
          <a:r>
            <a:rPr lang="en-US" sz="1000" b="1" i="0" dirty="0"/>
            <a:t>John Schieber</a:t>
          </a:r>
          <a:endParaRPr lang="en-US" sz="600" dirty="0"/>
        </a:p>
      </dgm:t>
    </dgm:pt>
    <dgm:pt modelId="{981427EB-78BF-4313-BF2D-BC467B5B245E}" type="parTrans" cxnId="{84BCA3A2-84D9-41AB-A4E2-BD89675A9663}">
      <dgm:prSet/>
      <dgm:spPr/>
      <dgm:t>
        <a:bodyPr/>
        <a:lstStyle/>
        <a:p>
          <a:endParaRPr lang="en-US"/>
        </a:p>
      </dgm:t>
    </dgm:pt>
    <dgm:pt modelId="{B4431BCB-C4A2-4ACC-916F-3B8D4375EE7D}" type="sibTrans" cxnId="{84BCA3A2-84D9-41AB-A4E2-BD89675A9663}">
      <dgm:prSet/>
      <dgm:spPr/>
      <dgm:t>
        <a:bodyPr/>
        <a:lstStyle/>
        <a:p>
          <a:endParaRPr lang="en-US"/>
        </a:p>
      </dgm:t>
    </dgm:pt>
    <dgm:pt modelId="{BA4126D5-0E7D-49BD-A34C-E18B4303B3B7}">
      <dgm:prSet custT="1"/>
      <dgm:spPr/>
      <dgm:t>
        <a:bodyPr/>
        <a:lstStyle/>
        <a:p>
          <a:r>
            <a:rPr lang="en-US" sz="750" b="0" i="0" dirty="0"/>
            <a:t>Born and raised on the family farm in central Oklahoma, John has a unique understanding and appreciation of the oil and gas industry. His personal perspectives of exploration at a local level inspires him to promote a positive image within the industry and community on behalf of Penterra and its clients. John manages Penterra’ s eastern United States operations.</a:t>
          </a:r>
          <a:br>
            <a:rPr lang="en-US" sz="750" b="0" i="0" dirty="0"/>
          </a:br>
          <a:br>
            <a:rPr lang="en-US" sz="750" b="0" i="0" dirty="0"/>
          </a:br>
          <a:r>
            <a:rPr lang="en-US" sz="750" b="0" i="0" dirty="0"/>
            <a:t>John is a graduate of Oklahoma State University, earning his degree in Business Administration. He began his career at Chesapeake Energy where he began to cultivate his passion professionally for the oil and gas industry, while working on multiple projects in several states including Ohio, Pennsylvania, West Virginia and Oklahoma. His demanding schedule and developed management skills make him highly effective in both the advancement and completion of projects.</a:t>
          </a:r>
          <a:br>
            <a:rPr lang="en-US" sz="750" b="0" i="0" dirty="0"/>
          </a:br>
          <a:br>
            <a:rPr lang="en-US" sz="750" b="0" i="0" dirty="0"/>
          </a:br>
          <a:r>
            <a:rPr lang="en-US" sz="750" b="0" i="0" dirty="0"/>
            <a:t>He currently manages a diverse group of attorneys and landmen in a variety of task associated with the Marcellus and Utica plays, including abstracting, leasing, title curative, and due diligence.</a:t>
          </a:r>
          <a:br>
            <a:rPr lang="en-US" sz="750" b="0" i="0" dirty="0"/>
          </a:br>
          <a:br>
            <a:rPr lang="en-US" sz="750" b="0" i="0" dirty="0"/>
          </a:br>
          <a:r>
            <a:rPr lang="en-US" sz="750" b="0" i="0" dirty="0"/>
            <a:t>John is a member of the American Association of Professional Landmen and the Oklahoma City Association of Professional Landmen.</a:t>
          </a:r>
          <a:br>
            <a:rPr lang="en-US" sz="750" b="0" i="0" dirty="0"/>
          </a:br>
          <a:br>
            <a:rPr lang="en-US" sz="750" b="0" i="0" dirty="0"/>
          </a:br>
          <a:r>
            <a:rPr lang="en-US" sz="750" b="0" i="0" dirty="0"/>
            <a:t>John and his wife, Beth, are the proud parents of three very active children that keep them busy in their spare time. When John does have a chance to relax, he enjoys golfing, hunting, and cheering on his Cowboys.</a:t>
          </a:r>
          <a:endParaRPr lang="en-US" sz="750" dirty="0"/>
        </a:p>
      </dgm:t>
    </dgm:pt>
    <dgm:pt modelId="{EDB52A46-2997-4BA9-A27A-56AC8D609ED1}" type="parTrans" cxnId="{9B96B79C-D047-40DE-9D67-B4564AADC38B}">
      <dgm:prSet/>
      <dgm:spPr/>
      <dgm:t>
        <a:bodyPr/>
        <a:lstStyle/>
        <a:p>
          <a:endParaRPr lang="en-US"/>
        </a:p>
      </dgm:t>
    </dgm:pt>
    <dgm:pt modelId="{F61F49EE-4AA4-4396-A297-859BD74A49A0}" type="sibTrans" cxnId="{9B96B79C-D047-40DE-9D67-B4564AADC38B}">
      <dgm:prSet/>
      <dgm:spPr/>
      <dgm:t>
        <a:bodyPr/>
        <a:lstStyle/>
        <a:p>
          <a:endParaRPr lang="en-US"/>
        </a:p>
      </dgm:t>
    </dgm:pt>
    <dgm:pt modelId="{BB4C5496-6488-4ADC-9110-2206A320F2A2}">
      <dgm:prSet custT="1"/>
      <dgm:spPr/>
      <dgm:t>
        <a:bodyPr/>
        <a:lstStyle/>
        <a:p>
          <a:r>
            <a:rPr lang="en-US" sz="1000" b="1" i="0" dirty="0"/>
            <a:t>Kyle Nevels</a:t>
          </a:r>
          <a:endParaRPr lang="en-US" sz="800" dirty="0"/>
        </a:p>
      </dgm:t>
    </dgm:pt>
    <dgm:pt modelId="{FA0D6131-C00A-4EB5-A182-A97BA302D22E}" type="parTrans" cxnId="{88C1D9A4-1B5D-4C27-916C-81ABDEFEB403}">
      <dgm:prSet/>
      <dgm:spPr/>
      <dgm:t>
        <a:bodyPr/>
        <a:lstStyle/>
        <a:p>
          <a:endParaRPr lang="en-US"/>
        </a:p>
      </dgm:t>
    </dgm:pt>
    <dgm:pt modelId="{E5A8DC6B-74CE-4DEC-A878-E39F10014173}" type="sibTrans" cxnId="{88C1D9A4-1B5D-4C27-916C-81ABDEFEB403}">
      <dgm:prSet/>
      <dgm:spPr/>
      <dgm:t>
        <a:bodyPr/>
        <a:lstStyle/>
        <a:p>
          <a:endParaRPr lang="en-US"/>
        </a:p>
      </dgm:t>
    </dgm:pt>
    <dgm:pt modelId="{52773C95-CC7E-47B7-B40C-E151D73AF083}">
      <dgm:prSet custT="1"/>
      <dgm:spPr/>
      <dgm:t>
        <a:bodyPr/>
        <a:lstStyle/>
        <a:p>
          <a:r>
            <a:rPr lang="en-US" sz="750" b="0" i="0" dirty="0">
              <a:latin typeface="+mn-lt"/>
            </a:rPr>
            <a:t>A lifelong Oklahoma resident and former college baseball player, Kyle earned his Bachelor’s degree in Business Administration and his Masters of Education  from the University of Central Oklahoma. Kyle serves as the managing partner of Penterra Service's Edmond, OK office.</a:t>
          </a:r>
          <a:br>
            <a:rPr lang="en-US" sz="750" dirty="0">
              <a:latin typeface="+mn-lt"/>
            </a:rPr>
          </a:br>
          <a:br>
            <a:rPr lang="en-US" sz="750" dirty="0">
              <a:latin typeface="+mn-lt"/>
            </a:rPr>
          </a:br>
          <a:r>
            <a:rPr lang="en-US" sz="750" b="0" i="0" dirty="0">
              <a:latin typeface="+mn-lt"/>
            </a:rPr>
            <a:t>With six years of in-house landman experience at Chesapeake Energy and SandRidge Energy, Kyle possesses a unique perspective on land services operations, including an intimate knowledge of the demands, pressures, and expectations of corporate upper management. Kyle prides himself on his ability to manage multiple prospects from the beginning stages through full development. He brings an exceptional facility with joint operating agreements, leasing deals, due diligence projects, research, and managing budgetary concerns to the Penterra Services Team. Since opening the Edmond office in 2012, Kyle has built a team of 75 plus landmen and a wide range client base. They have acquired over 150,000 net acres of leasehold, handled over 200 acquisitions and due diligence transactions totaling over $6B and have prepared over 80 horizontal units to be drilled. They have handled projects in Colorado, Illinois, Kansas, North Dakota, Ohio, Oklahoma, Pennsylvania, Texas and West Virginia.</a:t>
          </a:r>
          <a:br>
            <a:rPr lang="en-US" sz="750" dirty="0">
              <a:latin typeface="+mn-lt"/>
            </a:rPr>
          </a:br>
          <a:br>
            <a:rPr lang="en-US" sz="750" dirty="0">
              <a:latin typeface="+mn-lt"/>
            </a:rPr>
          </a:br>
          <a:r>
            <a:rPr lang="en-US" sz="750" b="0" i="0" dirty="0">
              <a:latin typeface="+mn-lt"/>
            </a:rPr>
            <a:t>Kyle belongs to a number of professional associations, including the American Association of Professional Landmen, the Oklahoma City Association of Professional Landmen and Denver Association of Petroleum Landmen. Kyle is also available for Oklahoma Corporation Commission expert witness testimony.</a:t>
          </a:r>
          <a:br>
            <a:rPr lang="en-US" sz="750" dirty="0">
              <a:latin typeface="+mn-lt"/>
            </a:rPr>
          </a:br>
          <a:br>
            <a:rPr lang="en-US" sz="750" dirty="0">
              <a:latin typeface="+mn-lt"/>
            </a:rPr>
          </a:br>
          <a:r>
            <a:rPr lang="en-US" sz="750" b="0" i="0" dirty="0">
              <a:latin typeface="+mn-lt"/>
            </a:rPr>
            <a:t>Kyle and his wife, Stephanie, are the proud parents of twin girls, Campbell and Sophie, and a son, Burke. Kyle enjoys spending time outdoors, golf and cheering on his favorite local sports teams.</a:t>
          </a:r>
          <a:endParaRPr lang="en-US" sz="750" dirty="0"/>
        </a:p>
      </dgm:t>
    </dgm:pt>
    <dgm:pt modelId="{E4046998-6323-4ED1-B57E-2CD26BCACFB6}" type="parTrans" cxnId="{5DAA00BA-A535-4F5E-9064-CB921B11ED0E}">
      <dgm:prSet/>
      <dgm:spPr/>
      <dgm:t>
        <a:bodyPr/>
        <a:lstStyle/>
        <a:p>
          <a:endParaRPr lang="en-US"/>
        </a:p>
      </dgm:t>
    </dgm:pt>
    <dgm:pt modelId="{EA8D4634-3EFA-4428-BF38-F44E84D6A3D5}" type="sibTrans" cxnId="{5DAA00BA-A535-4F5E-9064-CB921B11ED0E}">
      <dgm:prSet/>
      <dgm:spPr/>
      <dgm:t>
        <a:bodyPr/>
        <a:lstStyle/>
        <a:p>
          <a:endParaRPr lang="en-US"/>
        </a:p>
      </dgm:t>
    </dgm:pt>
    <dgm:pt modelId="{9A958E06-C38C-4021-9D2A-466DA04301EC}">
      <dgm:prSet custT="1"/>
      <dgm:spPr/>
      <dgm:t>
        <a:bodyPr/>
        <a:lstStyle/>
        <a:p>
          <a:r>
            <a:rPr lang="en-US" sz="1000" b="1" dirty="0"/>
            <a:t>Justin Shannonhouse</a:t>
          </a:r>
        </a:p>
      </dgm:t>
    </dgm:pt>
    <dgm:pt modelId="{388D1E9B-50B6-4826-B95E-2565038FBA30}" type="parTrans" cxnId="{4DD80158-CD2A-4D00-AD31-FED3B8802D35}">
      <dgm:prSet/>
      <dgm:spPr/>
      <dgm:t>
        <a:bodyPr/>
        <a:lstStyle/>
        <a:p>
          <a:endParaRPr lang="en-US"/>
        </a:p>
      </dgm:t>
    </dgm:pt>
    <dgm:pt modelId="{364B4E97-94E8-4A08-855B-E49DB9DCA1FC}" type="sibTrans" cxnId="{4DD80158-CD2A-4D00-AD31-FED3B8802D35}">
      <dgm:prSet/>
      <dgm:spPr/>
      <dgm:t>
        <a:bodyPr/>
        <a:lstStyle/>
        <a:p>
          <a:endParaRPr lang="en-US"/>
        </a:p>
      </dgm:t>
    </dgm:pt>
    <dgm:pt modelId="{199CF0EF-1F96-45DB-9F13-D25B680B117A}">
      <dgm:prSet custT="1"/>
      <dgm:spPr/>
      <dgm:t>
        <a:bodyPr/>
        <a:lstStyle/>
        <a:p>
          <a:r>
            <a:rPr lang="en-US" sz="1000" b="1" dirty="0"/>
            <a:t>Land Manager / Business Development</a:t>
          </a:r>
        </a:p>
      </dgm:t>
    </dgm:pt>
    <dgm:pt modelId="{DF49D4FF-AF74-4CD5-8240-181A4FDEE979}" type="parTrans" cxnId="{E8E1E49C-6C9C-4DE8-8149-9C0BD7E453FC}">
      <dgm:prSet/>
      <dgm:spPr/>
      <dgm:t>
        <a:bodyPr/>
        <a:lstStyle/>
        <a:p>
          <a:endParaRPr lang="en-US"/>
        </a:p>
      </dgm:t>
    </dgm:pt>
    <dgm:pt modelId="{B5746EA7-31FE-4894-A001-BB544456ECC1}" type="sibTrans" cxnId="{E8E1E49C-6C9C-4DE8-8149-9C0BD7E453FC}">
      <dgm:prSet/>
      <dgm:spPr/>
      <dgm:t>
        <a:bodyPr/>
        <a:lstStyle/>
        <a:p>
          <a:endParaRPr lang="en-US"/>
        </a:p>
      </dgm:t>
    </dgm:pt>
    <dgm:pt modelId="{2D7DEA96-D39C-403E-8B18-F89EF7EFBA20}">
      <dgm:prSet custT="1"/>
      <dgm:spPr/>
      <dgm:t>
        <a:bodyPr/>
        <a:lstStyle/>
        <a:p>
          <a:r>
            <a:rPr lang="en-US" sz="700" dirty="0"/>
            <a:t>Justin was Born and raised in Oklahoma City. While playing collegiate golf, he earned his Bachelor’s degree in Business Administration from Southern Nazarene University.  Justin started his career as a Landman immediately after graduating from SNU. He excelled in title and worked his way up to Prospect Manger where he managed up to 30 field brokers in various exploration plays across the Lower 50.  In early 2013, Justin headed for the hills.  He accepted an in-house Land position in Denver, CO with Kodiak Oil and Gas where he focused on managing a multi-drilling rig program in North Dakota.  During his time at Kodiak, which later became Whiting Oil and Gas, he was exposed to various unique land and operational challenges managing the only Indian/Federal Unit in the United States, located on the Fort Berthold Indian Reservation (“FBIR”) in North Dakota.  Justin also spent extensive time working with the BLM, BIA as well as the Mandan, Hidatsa and Arikara (“MHA”) testifying before the MHA’s Natural Resource Committee and the Tribal Business Council on various issues ranging from right-of-way negotiations to the expansion of the Twin Buttes Indian/Federal Unit.  Justin also has experience testifying before the North Dakota Industrial Commission as an expert Land witness regarding various Land and Regulatory affairs. After Whiting sold its FBIR asset to Rim Rock in 2017, he accepted a Senior Land position at Bruin, where he had the honor and pleasure to continue working assets located on the FBIR, as well as other fee assets across the Bakken. Justin possesses a unique ability to adapt to new challenges and understands exactly what it takes to effectively manage a drilling program in a fast paced, politically challenging environment.  He prides himself on his uncanny transparency and enjoys solving complicated issues as they arise. Justin is an Registered Petroleum Landman,  member of The American Association of Professional Landmen and Denver Association of Petroleum Landman. </a:t>
          </a:r>
        </a:p>
      </dgm:t>
    </dgm:pt>
    <dgm:pt modelId="{F2D6DDE7-8AD8-445D-8284-0DB0E64F962D}" type="parTrans" cxnId="{4739D6A6-8475-412E-8C6A-00EF94AC6D9C}">
      <dgm:prSet/>
      <dgm:spPr/>
      <dgm:t>
        <a:bodyPr/>
        <a:lstStyle/>
        <a:p>
          <a:endParaRPr lang="en-US"/>
        </a:p>
      </dgm:t>
    </dgm:pt>
    <dgm:pt modelId="{1943453C-6CD3-47DD-B867-54D5601CA4C9}" type="sibTrans" cxnId="{4739D6A6-8475-412E-8C6A-00EF94AC6D9C}">
      <dgm:prSet/>
      <dgm:spPr/>
      <dgm:t>
        <a:bodyPr/>
        <a:lstStyle/>
        <a:p>
          <a:endParaRPr lang="en-US"/>
        </a:p>
      </dgm:t>
    </dgm:pt>
    <dgm:pt modelId="{DB59C272-A4FC-492D-A93C-DEBC42B55882}">
      <dgm:prSet custT="1"/>
      <dgm:spPr/>
      <dgm:t>
        <a:bodyPr/>
        <a:lstStyle/>
        <a:p>
          <a:endParaRPr lang="en-US" sz="700" dirty="0"/>
        </a:p>
      </dgm:t>
    </dgm:pt>
    <dgm:pt modelId="{177DA203-0749-4EFB-ACDA-916766DA2C43}" type="parTrans" cxnId="{24CAD502-56CE-4777-B1C1-4C7E8DED643D}">
      <dgm:prSet/>
      <dgm:spPr/>
      <dgm:t>
        <a:bodyPr/>
        <a:lstStyle/>
        <a:p>
          <a:endParaRPr lang="en-US"/>
        </a:p>
      </dgm:t>
    </dgm:pt>
    <dgm:pt modelId="{1776D738-A672-4D48-8212-DBBFD2D79103}" type="sibTrans" cxnId="{24CAD502-56CE-4777-B1C1-4C7E8DED643D}">
      <dgm:prSet/>
      <dgm:spPr/>
      <dgm:t>
        <a:bodyPr/>
        <a:lstStyle/>
        <a:p>
          <a:endParaRPr lang="en-US"/>
        </a:p>
      </dgm:t>
    </dgm:pt>
    <dgm:pt modelId="{A5B6438B-5D48-452F-A442-15DA673D9934}">
      <dgm:prSet custT="1"/>
      <dgm:spPr/>
      <dgm:t>
        <a:bodyPr/>
        <a:lstStyle/>
        <a:p>
          <a:endParaRPr lang="en-US" sz="600" dirty="0"/>
        </a:p>
      </dgm:t>
    </dgm:pt>
    <dgm:pt modelId="{10C0C03B-B222-4F89-A92A-E1B33EF7261E}" type="parTrans" cxnId="{ED6ABF18-39A8-44AC-9E94-EA42D056F7BB}">
      <dgm:prSet/>
      <dgm:spPr/>
      <dgm:t>
        <a:bodyPr/>
        <a:lstStyle/>
        <a:p>
          <a:endParaRPr lang="en-US"/>
        </a:p>
      </dgm:t>
    </dgm:pt>
    <dgm:pt modelId="{222579CF-12BA-4D3F-9662-7F3F216FFFF8}" type="sibTrans" cxnId="{ED6ABF18-39A8-44AC-9E94-EA42D056F7BB}">
      <dgm:prSet/>
      <dgm:spPr/>
      <dgm:t>
        <a:bodyPr/>
        <a:lstStyle/>
        <a:p>
          <a:endParaRPr lang="en-US"/>
        </a:p>
      </dgm:t>
    </dgm:pt>
    <dgm:pt modelId="{147E2F3C-6C65-47E2-9B2E-15128D71CBCF}">
      <dgm:prSet phldrT="[Text]" custT="1"/>
      <dgm:spPr/>
      <dgm:t>
        <a:bodyPr/>
        <a:lstStyle/>
        <a:p>
          <a:endParaRPr lang="en-US" sz="600" dirty="0"/>
        </a:p>
      </dgm:t>
    </dgm:pt>
    <dgm:pt modelId="{1F44EF20-E732-40CC-A7E4-6421BF5B1E0F}" type="parTrans" cxnId="{F264C420-9603-4658-A221-BD9A36AB0570}">
      <dgm:prSet/>
      <dgm:spPr/>
      <dgm:t>
        <a:bodyPr/>
        <a:lstStyle/>
        <a:p>
          <a:endParaRPr lang="en-US"/>
        </a:p>
      </dgm:t>
    </dgm:pt>
    <dgm:pt modelId="{C032438F-49F1-43B1-BCF1-22D71588D0F8}" type="sibTrans" cxnId="{F264C420-9603-4658-A221-BD9A36AB0570}">
      <dgm:prSet/>
      <dgm:spPr/>
      <dgm:t>
        <a:bodyPr/>
        <a:lstStyle/>
        <a:p>
          <a:endParaRPr lang="en-US"/>
        </a:p>
      </dgm:t>
    </dgm:pt>
    <dgm:pt modelId="{288F5D00-D78B-4125-91BA-AD6140BF2A10}">
      <dgm:prSet phldrT="[Text]" custT="1"/>
      <dgm:spPr/>
      <dgm:t>
        <a:bodyPr/>
        <a:lstStyle/>
        <a:p>
          <a:endParaRPr lang="en-US" sz="600" dirty="0"/>
        </a:p>
      </dgm:t>
    </dgm:pt>
    <dgm:pt modelId="{BDE0B09D-8F9B-40FE-AD74-8FF76C3EE051}" type="parTrans" cxnId="{0BC9A03F-6708-4F53-A033-ED09AAE18681}">
      <dgm:prSet/>
      <dgm:spPr/>
      <dgm:t>
        <a:bodyPr/>
        <a:lstStyle/>
        <a:p>
          <a:endParaRPr lang="en-US"/>
        </a:p>
      </dgm:t>
    </dgm:pt>
    <dgm:pt modelId="{EF400544-ED1B-46BD-9D91-0A51E932AC39}" type="sibTrans" cxnId="{0BC9A03F-6708-4F53-A033-ED09AAE18681}">
      <dgm:prSet/>
      <dgm:spPr/>
      <dgm:t>
        <a:bodyPr/>
        <a:lstStyle/>
        <a:p>
          <a:endParaRPr lang="en-US"/>
        </a:p>
      </dgm:t>
    </dgm:pt>
    <dgm:pt modelId="{1B28C27A-5ECB-4D3B-9532-EF5A12D44F84}">
      <dgm:prSet custT="1"/>
      <dgm:spPr/>
      <dgm:t>
        <a:bodyPr/>
        <a:lstStyle/>
        <a:p>
          <a:endParaRPr lang="en-US" sz="700" dirty="0"/>
        </a:p>
      </dgm:t>
    </dgm:pt>
    <dgm:pt modelId="{9F51400A-F864-40AA-9653-28D9471ED4DF}" type="parTrans" cxnId="{02809EB3-80FE-48D9-8AED-10C12637E307}">
      <dgm:prSet/>
      <dgm:spPr/>
      <dgm:t>
        <a:bodyPr/>
        <a:lstStyle/>
        <a:p>
          <a:endParaRPr lang="en-US"/>
        </a:p>
      </dgm:t>
    </dgm:pt>
    <dgm:pt modelId="{D0EA19D4-C86D-4568-AC15-DC37D98F8703}" type="sibTrans" cxnId="{02809EB3-80FE-48D9-8AED-10C12637E307}">
      <dgm:prSet/>
      <dgm:spPr/>
      <dgm:t>
        <a:bodyPr/>
        <a:lstStyle/>
        <a:p>
          <a:endParaRPr lang="en-US"/>
        </a:p>
      </dgm:t>
    </dgm:pt>
    <dgm:pt modelId="{54E7473B-D947-4D1B-AC6A-8AECF4927C97}">
      <dgm:prSet custT="1"/>
      <dgm:spPr/>
      <dgm:t>
        <a:bodyPr/>
        <a:lstStyle/>
        <a:p>
          <a:r>
            <a:rPr lang="en-US" sz="700" dirty="0"/>
            <a:t>Justin and his wife live in Golden Colorado where they are in the process of raising a beautiful 2 year old girl and a shaggy German Wirehaired Pointer.</a:t>
          </a:r>
        </a:p>
      </dgm:t>
    </dgm:pt>
    <dgm:pt modelId="{6AC03042-0A9E-4D92-A2C4-61BF3BD81D66}" type="parTrans" cxnId="{C141C554-956E-4CC6-8BB1-DDA0CEEB23D2}">
      <dgm:prSet/>
      <dgm:spPr/>
      <dgm:t>
        <a:bodyPr/>
        <a:lstStyle/>
        <a:p>
          <a:endParaRPr lang="en-US"/>
        </a:p>
      </dgm:t>
    </dgm:pt>
    <dgm:pt modelId="{C6CDFE35-8BCF-47EA-998D-80B6B610789C}" type="sibTrans" cxnId="{C141C554-956E-4CC6-8BB1-DDA0CEEB23D2}">
      <dgm:prSet/>
      <dgm:spPr/>
      <dgm:t>
        <a:bodyPr/>
        <a:lstStyle/>
        <a:p>
          <a:endParaRPr lang="en-US"/>
        </a:p>
      </dgm:t>
    </dgm:pt>
    <dgm:pt modelId="{8AEC7A73-E40C-442B-9DFE-A09D7167C9A5}">
      <dgm:prSet custT="1"/>
      <dgm:spPr/>
      <dgm:t>
        <a:bodyPr/>
        <a:lstStyle/>
        <a:p>
          <a:endParaRPr lang="en-US" sz="700" dirty="0"/>
        </a:p>
      </dgm:t>
    </dgm:pt>
    <dgm:pt modelId="{9D1E532F-334C-45AC-9D47-15B27D302507}" type="parTrans" cxnId="{80DA1003-6FBF-4BBB-AEF5-A1C6C0DD3658}">
      <dgm:prSet/>
      <dgm:spPr/>
      <dgm:t>
        <a:bodyPr/>
        <a:lstStyle/>
        <a:p>
          <a:endParaRPr lang="en-US"/>
        </a:p>
      </dgm:t>
    </dgm:pt>
    <dgm:pt modelId="{F8C38A6C-D04A-4B04-A9F1-BFA3B36E7E01}" type="sibTrans" cxnId="{80DA1003-6FBF-4BBB-AEF5-A1C6C0DD3658}">
      <dgm:prSet/>
      <dgm:spPr/>
      <dgm:t>
        <a:bodyPr/>
        <a:lstStyle/>
        <a:p>
          <a:endParaRPr lang="en-US"/>
        </a:p>
      </dgm:t>
    </dgm:pt>
    <dgm:pt modelId="{38ED7F83-7E3D-4C0C-B87B-9702CBE4C38D}">
      <dgm:prSet custT="1"/>
      <dgm:spPr/>
      <dgm:t>
        <a:bodyPr/>
        <a:lstStyle/>
        <a:p>
          <a:endParaRPr lang="en-US" sz="800" dirty="0"/>
        </a:p>
      </dgm:t>
    </dgm:pt>
    <dgm:pt modelId="{49247BF2-1CC1-49B5-ABD2-56E9C679577B}" type="parTrans" cxnId="{26248689-373E-4F1B-892E-13C02190E13E}">
      <dgm:prSet/>
      <dgm:spPr/>
      <dgm:t>
        <a:bodyPr/>
        <a:lstStyle/>
        <a:p>
          <a:endParaRPr lang="en-US"/>
        </a:p>
      </dgm:t>
    </dgm:pt>
    <dgm:pt modelId="{399B87C6-5427-444A-B8EC-786C74E03518}" type="sibTrans" cxnId="{26248689-373E-4F1B-892E-13C02190E13E}">
      <dgm:prSet/>
      <dgm:spPr/>
      <dgm:t>
        <a:bodyPr/>
        <a:lstStyle/>
        <a:p>
          <a:endParaRPr lang="en-US"/>
        </a:p>
      </dgm:t>
    </dgm:pt>
    <dgm:pt modelId="{92A61DB1-E153-4F7C-9029-1DCB2F4B19B1}">
      <dgm:prSet custT="1"/>
      <dgm:spPr/>
      <dgm:t>
        <a:bodyPr/>
        <a:lstStyle/>
        <a:p>
          <a:endParaRPr lang="en-US" sz="800" dirty="0"/>
        </a:p>
      </dgm:t>
    </dgm:pt>
    <dgm:pt modelId="{0A9C28D6-9AE4-4B4F-96FE-2E991B4F6F25}" type="parTrans" cxnId="{854B8E62-64DF-48B6-86C8-628295361E59}">
      <dgm:prSet/>
      <dgm:spPr/>
      <dgm:t>
        <a:bodyPr/>
        <a:lstStyle/>
        <a:p>
          <a:endParaRPr lang="en-US"/>
        </a:p>
      </dgm:t>
    </dgm:pt>
    <dgm:pt modelId="{B4075BC7-9352-4862-8BC8-4BC6601D0C83}" type="sibTrans" cxnId="{854B8E62-64DF-48B6-86C8-628295361E59}">
      <dgm:prSet/>
      <dgm:spPr/>
      <dgm:t>
        <a:bodyPr/>
        <a:lstStyle/>
        <a:p>
          <a:endParaRPr lang="en-US"/>
        </a:p>
      </dgm:t>
    </dgm:pt>
    <dgm:pt modelId="{76014B71-B192-4B88-8D9B-61DA90E2FFCF}" type="pres">
      <dgm:prSet presAssocID="{8BE0A6DB-CFD5-42CB-B852-C69D143A3E93}" presName="linearFlow" presStyleCnt="0">
        <dgm:presLayoutVars>
          <dgm:dir/>
          <dgm:animLvl val="lvl"/>
          <dgm:resizeHandles/>
        </dgm:presLayoutVars>
      </dgm:prSet>
      <dgm:spPr/>
    </dgm:pt>
    <dgm:pt modelId="{365EB38E-A9DC-4204-BC9E-6B0DEF238D6F}" type="pres">
      <dgm:prSet presAssocID="{21C22407-4618-45AB-9D36-0EFEB61C4F14}" presName="compositeNode" presStyleCnt="0">
        <dgm:presLayoutVars>
          <dgm:bulletEnabled val="1"/>
        </dgm:presLayoutVars>
      </dgm:prSet>
      <dgm:spPr/>
    </dgm:pt>
    <dgm:pt modelId="{5A11A6B7-D933-4AC5-90E6-88679E155434}" type="pres">
      <dgm:prSet presAssocID="{21C22407-4618-45AB-9D36-0EFEB61C4F14}" presName="image" presStyleLbl="fgImgPlace1" presStyleIdx="0" presStyleCnt="3" custScaleX="167922" custScaleY="174491" custLinFactX="474584" custLinFactNeighborX="500000" custLinFactNeighborY="-21956"/>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effectLst>
          <a:outerShdw blurRad="50800" dist="38100" dir="18900000" algn="bl" rotWithShape="0">
            <a:prstClr val="black">
              <a:alpha val="40000"/>
            </a:prstClr>
          </a:outerShdw>
        </a:effectLst>
      </dgm:spPr>
    </dgm:pt>
    <dgm:pt modelId="{86F8621B-5495-4421-9CC4-A3087CBA378A}" type="pres">
      <dgm:prSet presAssocID="{21C22407-4618-45AB-9D36-0EFEB61C4F14}" presName="childNode" presStyleLbl="node1" presStyleIdx="0" presStyleCnt="3" custScaleX="162980" custScaleY="111877" custLinFactX="199891" custLinFactNeighborX="200000" custLinFactNeighborY="3578">
        <dgm:presLayoutVars>
          <dgm:bulletEnabled val="1"/>
        </dgm:presLayoutVars>
      </dgm:prSet>
      <dgm:spPr/>
    </dgm:pt>
    <dgm:pt modelId="{FB6CC022-3E1E-432A-96BD-D67DFBD986E6}" type="pres">
      <dgm:prSet presAssocID="{21C22407-4618-45AB-9D36-0EFEB61C4F14}" presName="parentNode" presStyleLbl="revTx" presStyleIdx="0" presStyleCnt="3">
        <dgm:presLayoutVars>
          <dgm:chMax val="0"/>
          <dgm:bulletEnabled val="1"/>
        </dgm:presLayoutVars>
      </dgm:prSet>
      <dgm:spPr/>
    </dgm:pt>
    <dgm:pt modelId="{171A5E8D-0086-4A4B-BAC6-458CF3CDF94A}" type="pres">
      <dgm:prSet presAssocID="{6099FFB9-95B4-4D98-8A23-232EA4164DAF}" presName="sibTrans" presStyleCnt="0"/>
      <dgm:spPr/>
    </dgm:pt>
    <dgm:pt modelId="{88DAA2D5-2841-4B89-94EF-4DEE68F3DB2F}" type="pres">
      <dgm:prSet presAssocID="{14C1F279-8048-4509-AFE1-35E683A00768}" presName="compositeNode" presStyleCnt="0">
        <dgm:presLayoutVars>
          <dgm:bulletEnabled val="1"/>
        </dgm:presLayoutVars>
      </dgm:prSet>
      <dgm:spPr/>
    </dgm:pt>
    <dgm:pt modelId="{4BC77EE6-52EB-43A7-8C36-64ACA4AD89A2}" type="pres">
      <dgm:prSet presAssocID="{14C1F279-8048-4509-AFE1-35E683A00768}" presName="image" presStyleLbl="fgImgPlace1" presStyleIdx="1" presStyleCnt="3" custScaleX="175060" custScaleY="168319" custLinFactX="-265320" custLinFactNeighborX="-300000" custLinFactNeighborY="-21956"/>
      <dgm:spPr>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effectLst>
          <a:outerShdw blurRad="50800" dist="38100" dir="18900000" algn="bl" rotWithShape="0">
            <a:prstClr val="black">
              <a:alpha val="40000"/>
            </a:prstClr>
          </a:outerShdw>
        </a:effectLst>
      </dgm:spPr>
    </dgm:pt>
    <dgm:pt modelId="{ED0B3CF4-E6FB-423D-A4FE-5D8563AF713A}" type="pres">
      <dgm:prSet presAssocID="{14C1F279-8048-4509-AFE1-35E683A00768}" presName="childNode" presStyleLbl="node1" presStyleIdx="1" presStyleCnt="3" custScaleX="164413" custScaleY="110008" custLinFactX="-95668" custLinFactNeighborX="-100000" custLinFactNeighborY="2918">
        <dgm:presLayoutVars>
          <dgm:bulletEnabled val="1"/>
        </dgm:presLayoutVars>
      </dgm:prSet>
      <dgm:spPr/>
    </dgm:pt>
    <dgm:pt modelId="{223754EE-C209-47DD-9B11-DC70EBDC3E3D}" type="pres">
      <dgm:prSet presAssocID="{14C1F279-8048-4509-AFE1-35E683A00768}" presName="parentNode" presStyleLbl="revTx" presStyleIdx="1" presStyleCnt="3">
        <dgm:presLayoutVars>
          <dgm:chMax val="0"/>
          <dgm:bulletEnabled val="1"/>
        </dgm:presLayoutVars>
      </dgm:prSet>
      <dgm:spPr/>
    </dgm:pt>
    <dgm:pt modelId="{A42152BF-549F-46FA-B2B9-4A00522375E6}" type="pres">
      <dgm:prSet presAssocID="{AD5CB035-A4DC-4A71-80F2-AA765E31EAB2}" presName="sibTrans" presStyleCnt="0"/>
      <dgm:spPr/>
    </dgm:pt>
    <dgm:pt modelId="{862B275A-D60A-4397-922C-89115DE36994}" type="pres">
      <dgm:prSet presAssocID="{6DE83070-2C7A-4038-8877-DAFAFE10F536}" presName="compositeNode" presStyleCnt="0">
        <dgm:presLayoutVars>
          <dgm:bulletEnabled val="1"/>
        </dgm:presLayoutVars>
      </dgm:prSet>
      <dgm:spPr/>
    </dgm:pt>
    <dgm:pt modelId="{8BEF55AF-BEEC-4219-B4C7-2758243C5E1C}" type="pres">
      <dgm:prSet presAssocID="{6DE83070-2C7A-4038-8877-DAFAFE10F536}" presName="image" presStyleLbl="fgImgPlace1" presStyleIdx="2" presStyleCnt="3" custScaleX="176691" custScaleY="166922" custLinFactX="-214354" custLinFactNeighborX="-300000" custLinFactNeighborY="-21408"/>
      <dgm:spPr>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effectLst>
          <a:outerShdw blurRad="50800" dist="38100" dir="18900000" algn="bl" rotWithShape="0">
            <a:prstClr val="black">
              <a:alpha val="40000"/>
            </a:prstClr>
          </a:outerShdw>
        </a:effectLst>
      </dgm:spPr>
    </dgm:pt>
    <dgm:pt modelId="{D5E2F059-5684-43A2-9E98-6D99E3A690BA}" type="pres">
      <dgm:prSet presAssocID="{6DE83070-2C7A-4038-8877-DAFAFE10F536}" presName="childNode" presStyleLbl="node1" presStyleIdx="2" presStyleCnt="3" custScaleX="165156" custScaleY="110008" custLinFactX="-82965" custLinFactNeighborX="-100000" custLinFactNeighborY="2980">
        <dgm:presLayoutVars>
          <dgm:bulletEnabled val="1"/>
        </dgm:presLayoutVars>
      </dgm:prSet>
      <dgm:spPr/>
    </dgm:pt>
    <dgm:pt modelId="{7BDCDCA3-438F-4D0C-9D6A-958EBDF3FA0E}" type="pres">
      <dgm:prSet presAssocID="{6DE83070-2C7A-4038-8877-DAFAFE10F536}" presName="parentNode" presStyleLbl="revTx" presStyleIdx="2" presStyleCnt="3">
        <dgm:presLayoutVars>
          <dgm:chMax val="0"/>
          <dgm:bulletEnabled val="1"/>
        </dgm:presLayoutVars>
      </dgm:prSet>
      <dgm:spPr/>
    </dgm:pt>
  </dgm:ptLst>
  <dgm:cxnLst>
    <dgm:cxn modelId="{24CAD502-56CE-4777-B1C1-4C7E8DED643D}" srcId="{21C22407-4618-45AB-9D36-0EFEB61C4F14}" destId="{DB59C272-A4FC-492D-A93C-DEBC42B55882}" srcOrd="8" destOrd="0" parTransId="{177DA203-0749-4EFB-ACDA-916766DA2C43}" sibTransId="{1776D738-A672-4D48-8212-DBBFD2D79103}"/>
    <dgm:cxn modelId="{80DA1003-6FBF-4BBB-AEF5-A1C6C0DD3658}" srcId="{21C22407-4618-45AB-9D36-0EFEB61C4F14}" destId="{8AEC7A73-E40C-442B-9DFE-A09D7167C9A5}" srcOrd="7" destOrd="0" parTransId="{9D1E532F-334C-45AC-9D47-15B27D302507}" sibTransId="{F8C38A6C-D04A-4B04-A9F1-BFA3B36E7E01}"/>
    <dgm:cxn modelId="{AC23920B-2E94-4875-BF43-E05597C24A82}" srcId="{6DE83070-2C7A-4038-8877-DAFAFE10F536}" destId="{DB276573-701D-4CDA-A919-7B9F99672F10}" srcOrd="3" destOrd="0" parTransId="{A2E9B48D-C9CD-4D2C-8D07-92214B4F9264}" sibTransId="{9CD33B76-A368-49A1-9E3F-9350480375AC}"/>
    <dgm:cxn modelId="{A2FB970F-87B4-418C-914A-9C8AB2EAE180}" type="presOf" srcId="{14C1F279-8048-4509-AFE1-35E683A00768}" destId="{223754EE-C209-47DD-9B11-DC70EBDC3E3D}" srcOrd="0" destOrd="0" presId="urn:microsoft.com/office/officeart/2005/8/layout/hList2"/>
    <dgm:cxn modelId="{4DDBDF17-BCD1-4582-B504-E3026E6BE426}" type="presOf" srcId="{9A958E06-C38C-4021-9D2A-466DA04301EC}" destId="{86F8621B-5495-4421-9CC4-A3087CBA378A}" srcOrd="0" destOrd="2" presId="urn:microsoft.com/office/officeart/2005/8/layout/hList2"/>
    <dgm:cxn modelId="{ED6ABF18-39A8-44AC-9E94-EA42D056F7BB}" srcId="{21C22407-4618-45AB-9D36-0EFEB61C4F14}" destId="{A5B6438B-5D48-452F-A442-15DA673D9934}" srcOrd="9" destOrd="0" parTransId="{10C0C03B-B222-4F89-A92A-E1B33EF7261E}" sibTransId="{222579CF-12BA-4D3F-9662-7F3F216FFFF8}"/>
    <dgm:cxn modelId="{5133F51D-33B3-47FB-923D-389FD5AE7FBC}" type="presOf" srcId="{54E7473B-D947-4D1B-AC6A-8AECF4927C97}" destId="{86F8621B-5495-4421-9CC4-A3087CBA378A}" srcOrd="0" destOrd="6" presId="urn:microsoft.com/office/officeart/2005/8/layout/hList2"/>
    <dgm:cxn modelId="{9CFA7A1E-2A1C-4BBB-B3BE-07323C5012D9}" type="presOf" srcId="{21C22407-4618-45AB-9D36-0EFEB61C4F14}" destId="{FB6CC022-3E1E-432A-96BD-D67DFBD986E6}" srcOrd="0" destOrd="0" presId="urn:microsoft.com/office/officeart/2005/8/layout/hList2"/>
    <dgm:cxn modelId="{F264C420-9603-4658-A221-BD9A36AB0570}" srcId="{21C22407-4618-45AB-9D36-0EFEB61C4F14}" destId="{147E2F3C-6C65-47E2-9B2E-15128D71CBCF}" srcOrd="0" destOrd="0" parTransId="{1F44EF20-E732-40CC-A7E4-6421BF5B1E0F}" sibTransId="{C032438F-49F1-43B1-BCF1-22D71588D0F8}"/>
    <dgm:cxn modelId="{1E8F4025-1E26-4507-ABE6-11B3AD178491}" srcId="{14C1F279-8048-4509-AFE1-35E683A00768}" destId="{62CA4122-009C-4250-A22F-F91D4B96082A}" srcOrd="3" destOrd="0" parTransId="{D6783EED-F477-43D5-BB99-BA132513D61D}" sibTransId="{AB5624F3-45BB-4A0A-9D9E-E6853B90F090}"/>
    <dgm:cxn modelId="{4379C832-7A33-4C29-B023-33D36ED08C87}" type="presOf" srcId="{DB276573-701D-4CDA-A919-7B9F99672F10}" destId="{D5E2F059-5684-43A2-9E98-6D99E3A690BA}" srcOrd="0" destOrd="3" presId="urn:microsoft.com/office/officeart/2005/8/layout/hList2"/>
    <dgm:cxn modelId="{F320F33D-FA45-4112-961B-AFC9AD7D3BD5}" type="presOf" srcId="{6DE83070-2C7A-4038-8877-DAFAFE10F536}" destId="{7BDCDCA3-438F-4D0C-9D6A-958EBDF3FA0E}" srcOrd="0" destOrd="0" presId="urn:microsoft.com/office/officeart/2005/8/layout/hList2"/>
    <dgm:cxn modelId="{0BC9A03F-6708-4F53-A033-ED09AAE18681}" srcId="{21C22407-4618-45AB-9D36-0EFEB61C4F14}" destId="{288F5D00-D78B-4125-91BA-AD6140BF2A10}" srcOrd="1" destOrd="0" parTransId="{BDE0B09D-8F9B-40FE-AD74-8FF76C3EE051}" sibTransId="{EF400544-ED1B-46BD-9D91-0A51E932AC39}"/>
    <dgm:cxn modelId="{AD5AC25F-2B42-444C-BF5B-B4EC29D6419B}" type="presOf" srcId="{A0B7C185-6202-4C19-A772-8A515B117259}" destId="{D5E2F059-5684-43A2-9E98-6D99E3A690BA}" srcOrd="0" destOrd="0" presId="urn:microsoft.com/office/officeart/2005/8/layout/hList2"/>
    <dgm:cxn modelId="{854B8E62-64DF-48B6-86C8-628295361E59}" srcId="{14C1F279-8048-4509-AFE1-35E683A00768}" destId="{92A61DB1-E153-4F7C-9029-1DCB2F4B19B1}" srcOrd="1" destOrd="0" parTransId="{0A9C28D6-9AE4-4B4F-96FE-2E991B4F6F25}" sibTransId="{B4075BC7-9352-4862-8BC8-4BC6601D0C83}"/>
    <dgm:cxn modelId="{C072E345-5653-4218-8A4C-9329618932E1}" type="presOf" srcId="{52773C95-CC7E-47B7-B40C-E151D73AF083}" destId="{ED0B3CF4-E6FB-423D-A4FE-5D8563AF713A}" srcOrd="0" destOrd="4" presId="urn:microsoft.com/office/officeart/2005/8/layout/hList2"/>
    <dgm:cxn modelId="{A113CB47-63F6-4E28-8A38-2130945BE1EA}" type="presOf" srcId="{E0F05354-D386-46CC-9CFA-D9BB14CC6A10}" destId="{D5E2F059-5684-43A2-9E98-6D99E3A690BA}" srcOrd="0" destOrd="5" presId="urn:microsoft.com/office/officeart/2005/8/layout/hList2"/>
    <dgm:cxn modelId="{D07BCA4B-3B0E-4F66-95EF-9F16C8785340}" srcId="{8BE0A6DB-CFD5-42CB-B852-C69D143A3E93}" destId="{14C1F279-8048-4509-AFE1-35E683A00768}" srcOrd="1" destOrd="0" parTransId="{5EE3F09F-7D25-47B1-BBE5-4750267CB955}" sibTransId="{AD5CB035-A4DC-4A71-80F2-AA765E31EAB2}"/>
    <dgm:cxn modelId="{37107770-B245-4582-A895-F2B6EDEBF80B}" type="presOf" srcId="{A5B6438B-5D48-452F-A442-15DA673D9934}" destId="{86F8621B-5495-4421-9CC4-A3087CBA378A}" srcOrd="0" destOrd="9" presId="urn:microsoft.com/office/officeart/2005/8/layout/hList2"/>
    <dgm:cxn modelId="{ADFC9A70-A04F-4409-9489-836324C7C01C}" srcId="{8BE0A6DB-CFD5-42CB-B852-C69D143A3E93}" destId="{6DE83070-2C7A-4038-8877-DAFAFE10F536}" srcOrd="2" destOrd="0" parTransId="{1A04FDE6-0356-4057-B69A-11BF6618E9D1}" sibTransId="{643D5678-514C-454A-BCFE-E301C09FE6C9}"/>
    <dgm:cxn modelId="{DD521E74-4C07-4EF5-BBFD-71150AAA5AE8}" type="presOf" srcId="{8AEC7A73-E40C-442B-9DFE-A09D7167C9A5}" destId="{86F8621B-5495-4421-9CC4-A3087CBA378A}" srcOrd="0" destOrd="7" presId="urn:microsoft.com/office/officeart/2005/8/layout/hList2"/>
    <dgm:cxn modelId="{C141C554-956E-4CC6-8BB1-DDA0CEEB23D2}" srcId="{21C22407-4618-45AB-9D36-0EFEB61C4F14}" destId="{54E7473B-D947-4D1B-AC6A-8AECF4927C97}" srcOrd="6" destOrd="0" parTransId="{6AC03042-0A9E-4D92-A2C4-61BF3BD81D66}" sibTransId="{C6CDFE35-8BCF-47EA-998D-80B6B610789C}"/>
    <dgm:cxn modelId="{99C0CD77-FBCE-411A-BFA0-C262114C4500}" srcId="{6DE83070-2C7A-4038-8877-DAFAFE10F536}" destId="{E0F05354-D386-46CC-9CFA-D9BB14CC6A10}" srcOrd="5" destOrd="0" parTransId="{A06FCA7E-8BC6-4822-93BF-E71CA21CC619}" sibTransId="{9CBB7E7A-BEDA-4FFA-804C-1F998D47264C}"/>
    <dgm:cxn modelId="{4DD80158-CD2A-4D00-AD31-FED3B8802D35}" srcId="{21C22407-4618-45AB-9D36-0EFEB61C4F14}" destId="{9A958E06-C38C-4021-9D2A-466DA04301EC}" srcOrd="2" destOrd="0" parTransId="{388D1E9B-50B6-4826-B95E-2565038FBA30}" sibTransId="{364B4E97-94E8-4A08-855B-E49DB9DCA1FC}"/>
    <dgm:cxn modelId="{9627127B-D114-4A71-9EDD-9D6D986F397E}" srcId="{6DE83070-2C7A-4038-8877-DAFAFE10F536}" destId="{A5E662FA-10E9-4727-A3D1-321CD153DA96}" srcOrd="1" destOrd="0" parTransId="{8A314C0B-E731-49AB-8C98-31402A972CBC}" sibTransId="{5B9363C7-AF2C-4C3F-96BC-B1075BC41617}"/>
    <dgm:cxn modelId="{F0E5FB84-CDD5-4E6A-A3BD-CC071BE09DD9}" type="presOf" srcId="{62CA4122-009C-4250-A22F-F91D4B96082A}" destId="{ED0B3CF4-E6FB-423D-A4FE-5D8563AF713A}" srcOrd="0" destOrd="3" presId="urn:microsoft.com/office/officeart/2005/8/layout/hList2"/>
    <dgm:cxn modelId="{D3E0B886-7A5D-4FB7-8B04-1E69D98885FE}" type="presOf" srcId="{288F5D00-D78B-4125-91BA-AD6140BF2A10}" destId="{86F8621B-5495-4421-9CC4-A3087CBA378A}" srcOrd="0" destOrd="1" presId="urn:microsoft.com/office/officeart/2005/8/layout/hList2"/>
    <dgm:cxn modelId="{26248689-373E-4F1B-892E-13C02190E13E}" srcId="{14C1F279-8048-4509-AFE1-35E683A00768}" destId="{38ED7F83-7E3D-4C0C-B87B-9702CBE4C38D}" srcOrd="0" destOrd="0" parTransId="{49247BF2-1CC1-49B5-ABD2-56E9C679577B}" sibTransId="{399B87C6-5427-444A-B8EC-786C74E03518}"/>
    <dgm:cxn modelId="{3E7BCF98-FE2A-4B40-83C0-6C680C5EBBDD}" type="presOf" srcId="{92A61DB1-E153-4F7C-9029-1DCB2F4B19B1}" destId="{ED0B3CF4-E6FB-423D-A4FE-5D8563AF713A}" srcOrd="0" destOrd="1" presId="urn:microsoft.com/office/officeart/2005/8/layout/hList2"/>
    <dgm:cxn modelId="{9B96B79C-D047-40DE-9D67-B4564AADC38B}" srcId="{6DE83070-2C7A-4038-8877-DAFAFE10F536}" destId="{BA4126D5-0E7D-49BD-A34C-E18B4303B3B7}" srcOrd="4" destOrd="0" parTransId="{EDB52A46-2997-4BA9-A27A-56AC8D609ED1}" sibTransId="{F61F49EE-4AA4-4396-A297-859BD74A49A0}"/>
    <dgm:cxn modelId="{E8E1E49C-6C9C-4DE8-8149-9C0BD7E453FC}" srcId="{21C22407-4618-45AB-9D36-0EFEB61C4F14}" destId="{199CF0EF-1F96-45DB-9F13-D25B680B117A}" srcOrd="3" destOrd="0" parTransId="{DF49D4FF-AF74-4CD5-8240-181A4FDEE979}" sibTransId="{B5746EA7-31FE-4894-A001-BB544456ECC1}"/>
    <dgm:cxn modelId="{7547ED9F-54CB-4E6F-BE3B-5B68BB4AE9A8}" type="presOf" srcId="{1B28C27A-5ECB-4D3B-9532-EF5A12D44F84}" destId="{86F8621B-5495-4421-9CC4-A3087CBA378A}" srcOrd="0" destOrd="5" presId="urn:microsoft.com/office/officeart/2005/8/layout/hList2"/>
    <dgm:cxn modelId="{84BCA3A2-84D9-41AB-A4E2-BD89675A9663}" srcId="{6DE83070-2C7A-4038-8877-DAFAFE10F536}" destId="{E498BBCA-2E3D-4FB1-9DD5-2A4795AE7AFB}" srcOrd="2" destOrd="0" parTransId="{981427EB-78BF-4313-BF2D-BC467B5B245E}" sibTransId="{B4431BCB-C4A2-4ACC-916F-3B8D4375EE7D}"/>
    <dgm:cxn modelId="{0F9639A3-0CE4-481A-8F95-BF70B7A2C89F}" type="presOf" srcId="{BB4C5496-6488-4ADC-9110-2206A320F2A2}" destId="{ED0B3CF4-E6FB-423D-A4FE-5D8563AF713A}" srcOrd="0" destOrd="2" presId="urn:microsoft.com/office/officeart/2005/8/layout/hList2"/>
    <dgm:cxn modelId="{88C1D9A4-1B5D-4C27-916C-81ABDEFEB403}" srcId="{14C1F279-8048-4509-AFE1-35E683A00768}" destId="{BB4C5496-6488-4ADC-9110-2206A320F2A2}" srcOrd="2" destOrd="0" parTransId="{FA0D6131-C00A-4EB5-A182-A97BA302D22E}" sibTransId="{E5A8DC6B-74CE-4DEC-A878-E39F10014173}"/>
    <dgm:cxn modelId="{4739D6A6-8475-412E-8C6A-00EF94AC6D9C}" srcId="{21C22407-4618-45AB-9D36-0EFEB61C4F14}" destId="{2D7DEA96-D39C-403E-8B18-F89EF7EFBA20}" srcOrd="4" destOrd="0" parTransId="{F2D6DDE7-8AD8-445D-8284-0DB0E64F962D}" sibTransId="{1943453C-6CD3-47DD-B867-54D5601CA4C9}"/>
    <dgm:cxn modelId="{ABF15BAB-9435-460A-B514-A550DD61D1DA}" srcId="{6DE83070-2C7A-4038-8877-DAFAFE10F536}" destId="{A0B7C185-6202-4C19-A772-8A515B117259}" srcOrd="0" destOrd="0" parTransId="{61E850AE-C54E-4CEF-AE5C-B5BE4542F7CD}" sibTransId="{AFC9B0E2-60A6-447D-81C7-A159E26E322F}"/>
    <dgm:cxn modelId="{02809EB3-80FE-48D9-8AED-10C12637E307}" srcId="{21C22407-4618-45AB-9D36-0EFEB61C4F14}" destId="{1B28C27A-5ECB-4D3B-9532-EF5A12D44F84}" srcOrd="5" destOrd="0" parTransId="{9F51400A-F864-40AA-9653-28D9471ED4DF}" sibTransId="{D0EA19D4-C86D-4568-AC15-DC37D98F8703}"/>
    <dgm:cxn modelId="{DF4601B9-1CFF-4052-AE02-1CCF4F66CF16}" type="presOf" srcId="{BA4126D5-0E7D-49BD-A34C-E18B4303B3B7}" destId="{D5E2F059-5684-43A2-9E98-6D99E3A690BA}" srcOrd="0" destOrd="4" presId="urn:microsoft.com/office/officeart/2005/8/layout/hList2"/>
    <dgm:cxn modelId="{5DAA00BA-A535-4F5E-9064-CB921B11ED0E}" srcId="{14C1F279-8048-4509-AFE1-35E683A00768}" destId="{52773C95-CC7E-47B7-B40C-E151D73AF083}" srcOrd="4" destOrd="0" parTransId="{E4046998-6323-4ED1-B57E-2CD26BCACFB6}" sibTransId="{EA8D4634-3EFA-4428-BF38-F44E84D6A3D5}"/>
    <dgm:cxn modelId="{57A8FCBC-07C4-4D9D-B8B9-51E4D12004C7}" type="presOf" srcId="{A5E662FA-10E9-4727-A3D1-321CD153DA96}" destId="{D5E2F059-5684-43A2-9E98-6D99E3A690BA}" srcOrd="0" destOrd="1" presId="urn:microsoft.com/office/officeart/2005/8/layout/hList2"/>
    <dgm:cxn modelId="{59A68DCE-8F46-4AA1-B7E2-CCA06038165F}" type="presOf" srcId="{147E2F3C-6C65-47E2-9B2E-15128D71CBCF}" destId="{86F8621B-5495-4421-9CC4-A3087CBA378A}" srcOrd="0" destOrd="0" presId="urn:microsoft.com/office/officeart/2005/8/layout/hList2"/>
    <dgm:cxn modelId="{ADAF73CF-C232-4260-927F-8DE6CFB1D514}" srcId="{8BE0A6DB-CFD5-42CB-B852-C69D143A3E93}" destId="{21C22407-4618-45AB-9D36-0EFEB61C4F14}" srcOrd="0" destOrd="0" parTransId="{AA4A2FA4-31DB-40F8-A67A-D8DB705B25AE}" sibTransId="{6099FFB9-95B4-4D98-8A23-232EA4164DAF}"/>
    <dgm:cxn modelId="{1886AED0-74FD-4A37-A93A-3C2DCD9573D5}" type="presOf" srcId="{DB59C272-A4FC-492D-A93C-DEBC42B55882}" destId="{86F8621B-5495-4421-9CC4-A3087CBA378A}" srcOrd="0" destOrd="8" presId="urn:microsoft.com/office/officeart/2005/8/layout/hList2"/>
    <dgm:cxn modelId="{D2FBBBD0-EFCA-49CB-A4D7-F5DF00F972F1}" type="presOf" srcId="{38ED7F83-7E3D-4C0C-B87B-9702CBE4C38D}" destId="{ED0B3CF4-E6FB-423D-A4FE-5D8563AF713A}" srcOrd="0" destOrd="0" presId="urn:microsoft.com/office/officeart/2005/8/layout/hList2"/>
    <dgm:cxn modelId="{4A34EADF-1D7E-4800-9F8B-AB543E7DB3BD}" type="presOf" srcId="{2D7DEA96-D39C-403E-8B18-F89EF7EFBA20}" destId="{86F8621B-5495-4421-9CC4-A3087CBA378A}" srcOrd="0" destOrd="4" presId="urn:microsoft.com/office/officeart/2005/8/layout/hList2"/>
    <dgm:cxn modelId="{6A98C1E2-5BBF-42B8-A5FC-3332A04495BF}" type="presOf" srcId="{E498BBCA-2E3D-4FB1-9DD5-2A4795AE7AFB}" destId="{D5E2F059-5684-43A2-9E98-6D99E3A690BA}" srcOrd="0" destOrd="2" presId="urn:microsoft.com/office/officeart/2005/8/layout/hList2"/>
    <dgm:cxn modelId="{0AC00BED-8F7B-4945-9695-B0182951B98B}" type="presOf" srcId="{199CF0EF-1F96-45DB-9F13-D25B680B117A}" destId="{86F8621B-5495-4421-9CC4-A3087CBA378A}" srcOrd="0" destOrd="3" presId="urn:microsoft.com/office/officeart/2005/8/layout/hList2"/>
    <dgm:cxn modelId="{601F75F3-8329-4D3D-B9B7-A6680C9874F7}" type="presOf" srcId="{8BE0A6DB-CFD5-42CB-B852-C69D143A3E93}" destId="{76014B71-B192-4B88-8D9B-61DA90E2FFCF}" srcOrd="0" destOrd="0" presId="urn:microsoft.com/office/officeart/2005/8/layout/hList2"/>
    <dgm:cxn modelId="{7B691F0B-9079-4504-8A4C-8BF9C456C783}" type="presParOf" srcId="{76014B71-B192-4B88-8D9B-61DA90E2FFCF}" destId="{365EB38E-A9DC-4204-BC9E-6B0DEF238D6F}" srcOrd="0" destOrd="0" presId="urn:microsoft.com/office/officeart/2005/8/layout/hList2"/>
    <dgm:cxn modelId="{A0393AA9-79CB-4520-942B-8D2E7B7120A3}" type="presParOf" srcId="{365EB38E-A9DC-4204-BC9E-6B0DEF238D6F}" destId="{5A11A6B7-D933-4AC5-90E6-88679E155434}" srcOrd="0" destOrd="0" presId="urn:microsoft.com/office/officeart/2005/8/layout/hList2"/>
    <dgm:cxn modelId="{F57646B5-FDAD-4124-B3EE-71A8A420B209}" type="presParOf" srcId="{365EB38E-A9DC-4204-BC9E-6B0DEF238D6F}" destId="{86F8621B-5495-4421-9CC4-A3087CBA378A}" srcOrd="1" destOrd="0" presId="urn:microsoft.com/office/officeart/2005/8/layout/hList2"/>
    <dgm:cxn modelId="{F828E562-32F7-4C6D-9F17-141A750F147B}" type="presParOf" srcId="{365EB38E-A9DC-4204-BC9E-6B0DEF238D6F}" destId="{FB6CC022-3E1E-432A-96BD-D67DFBD986E6}" srcOrd="2" destOrd="0" presId="urn:microsoft.com/office/officeart/2005/8/layout/hList2"/>
    <dgm:cxn modelId="{B7906549-655D-4730-A696-8A1ABCABC513}" type="presParOf" srcId="{76014B71-B192-4B88-8D9B-61DA90E2FFCF}" destId="{171A5E8D-0086-4A4B-BAC6-458CF3CDF94A}" srcOrd="1" destOrd="0" presId="urn:microsoft.com/office/officeart/2005/8/layout/hList2"/>
    <dgm:cxn modelId="{8FB5B56F-F915-42A5-8450-4B0E5B4BFD76}" type="presParOf" srcId="{76014B71-B192-4B88-8D9B-61DA90E2FFCF}" destId="{88DAA2D5-2841-4B89-94EF-4DEE68F3DB2F}" srcOrd="2" destOrd="0" presId="urn:microsoft.com/office/officeart/2005/8/layout/hList2"/>
    <dgm:cxn modelId="{BDB51DB8-C993-4333-BDC7-DCD6614C2719}" type="presParOf" srcId="{88DAA2D5-2841-4B89-94EF-4DEE68F3DB2F}" destId="{4BC77EE6-52EB-43A7-8C36-64ACA4AD89A2}" srcOrd="0" destOrd="0" presId="urn:microsoft.com/office/officeart/2005/8/layout/hList2"/>
    <dgm:cxn modelId="{B0B9D0DC-54BF-48DB-A127-41C3A1BB792B}" type="presParOf" srcId="{88DAA2D5-2841-4B89-94EF-4DEE68F3DB2F}" destId="{ED0B3CF4-E6FB-423D-A4FE-5D8563AF713A}" srcOrd="1" destOrd="0" presId="urn:microsoft.com/office/officeart/2005/8/layout/hList2"/>
    <dgm:cxn modelId="{CCE557DE-E2A8-40BB-8014-FA723C09D124}" type="presParOf" srcId="{88DAA2D5-2841-4B89-94EF-4DEE68F3DB2F}" destId="{223754EE-C209-47DD-9B11-DC70EBDC3E3D}" srcOrd="2" destOrd="0" presId="urn:microsoft.com/office/officeart/2005/8/layout/hList2"/>
    <dgm:cxn modelId="{C1DF25C7-C4F2-486C-84BB-8515D20254A5}" type="presParOf" srcId="{76014B71-B192-4B88-8D9B-61DA90E2FFCF}" destId="{A42152BF-549F-46FA-B2B9-4A00522375E6}" srcOrd="3" destOrd="0" presId="urn:microsoft.com/office/officeart/2005/8/layout/hList2"/>
    <dgm:cxn modelId="{1BE5318B-157B-4BB1-B359-BA8D64B0BD56}" type="presParOf" srcId="{76014B71-B192-4B88-8D9B-61DA90E2FFCF}" destId="{862B275A-D60A-4397-922C-89115DE36994}" srcOrd="4" destOrd="0" presId="urn:microsoft.com/office/officeart/2005/8/layout/hList2"/>
    <dgm:cxn modelId="{DB78BBB5-13D0-48E7-8990-1AB388A4DD67}" type="presParOf" srcId="{862B275A-D60A-4397-922C-89115DE36994}" destId="{8BEF55AF-BEEC-4219-B4C7-2758243C5E1C}" srcOrd="0" destOrd="0" presId="urn:microsoft.com/office/officeart/2005/8/layout/hList2"/>
    <dgm:cxn modelId="{BBC5BA21-B719-4C68-8D2C-9017237618C9}" type="presParOf" srcId="{862B275A-D60A-4397-922C-89115DE36994}" destId="{D5E2F059-5684-43A2-9E98-6D99E3A690BA}" srcOrd="1" destOrd="0" presId="urn:microsoft.com/office/officeart/2005/8/layout/hList2"/>
    <dgm:cxn modelId="{9D69645A-747B-4E26-9950-63F913D993B4}" type="presParOf" srcId="{862B275A-D60A-4397-922C-89115DE36994}" destId="{7BDCDCA3-438F-4D0C-9D6A-958EBDF3FA0E}" srcOrd="2" destOrd="0" presId="urn:microsoft.com/office/officeart/2005/8/layout/hList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542F8842-928C-4529-B740-26901EF3C7BC}" type="doc">
      <dgm:prSet loTypeId="urn:microsoft.com/office/officeart/2005/8/layout/StepDownProcess" loCatId="process" qsTypeId="urn:microsoft.com/office/officeart/2005/8/quickstyle/simple1" qsCatId="simple" csTypeId="urn:microsoft.com/office/officeart/2005/8/colors/accent1_2" csCatId="accent1" phldr="1"/>
      <dgm:spPr/>
      <dgm:t>
        <a:bodyPr/>
        <a:lstStyle/>
        <a:p>
          <a:endParaRPr lang="en-US"/>
        </a:p>
      </dgm:t>
    </dgm:pt>
    <dgm:pt modelId="{8B613B31-4C60-4075-97B9-950BC9AB6A03}">
      <dgm:prSet phldrT="[Text]"/>
      <dgm:spPr/>
      <dgm:t>
        <a:bodyPr/>
        <a:lstStyle/>
        <a:p>
          <a:r>
            <a:rPr lang="en-US" dirty="0"/>
            <a:t>PENTERRA</a:t>
          </a:r>
        </a:p>
        <a:p>
          <a:r>
            <a:rPr lang="en-US" dirty="0"/>
            <a:t>      VALUES	</a:t>
          </a:r>
        </a:p>
      </dgm:t>
    </dgm:pt>
    <dgm:pt modelId="{83636776-C8BC-471C-86A3-CD95920283B5}" type="parTrans" cxnId="{087FF76F-8FB9-48E7-989B-2456C350AC70}">
      <dgm:prSet/>
      <dgm:spPr/>
      <dgm:t>
        <a:bodyPr/>
        <a:lstStyle/>
        <a:p>
          <a:endParaRPr lang="en-US"/>
        </a:p>
      </dgm:t>
    </dgm:pt>
    <dgm:pt modelId="{1F7972B3-5AF8-4141-8A98-1AB3F4ECE645}" type="sibTrans" cxnId="{087FF76F-8FB9-48E7-989B-2456C350AC70}">
      <dgm:prSet/>
      <dgm:spPr/>
      <dgm:t>
        <a:bodyPr/>
        <a:lstStyle/>
        <a:p>
          <a:endParaRPr lang="en-US"/>
        </a:p>
      </dgm:t>
    </dgm:pt>
    <dgm:pt modelId="{BD26D236-4888-4D9A-ABBB-DFDB2844A0D4}">
      <dgm:prSet phldrT="[Text]"/>
      <dgm:spPr/>
      <dgm:t>
        <a:bodyPr/>
        <a:lstStyle/>
        <a:p>
          <a:r>
            <a:rPr lang="en-US" dirty="0"/>
            <a:t>MANAGER ROLES</a:t>
          </a:r>
        </a:p>
      </dgm:t>
    </dgm:pt>
    <dgm:pt modelId="{35AED30A-614A-4ABC-8EEA-51808D1F3653}" type="parTrans" cxnId="{F7B4F15B-94DE-49C0-94AC-BA2B742C4BA0}">
      <dgm:prSet/>
      <dgm:spPr/>
      <dgm:t>
        <a:bodyPr/>
        <a:lstStyle/>
        <a:p>
          <a:endParaRPr lang="en-US"/>
        </a:p>
      </dgm:t>
    </dgm:pt>
    <dgm:pt modelId="{C552F5BC-4DB2-47D6-97B5-91F38E42A60B}" type="sibTrans" cxnId="{F7B4F15B-94DE-49C0-94AC-BA2B742C4BA0}">
      <dgm:prSet/>
      <dgm:spPr/>
      <dgm:t>
        <a:bodyPr/>
        <a:lstStyle/>
        <a:p>
          <a:endParaRPr lang="en-US"/>
        </a:p>
      </dgm:t>
    </dgm:pt>
    <dgm:pt modelId="{D6FF96B7-496B-426A-87B6-5C82CF2A663A}">
      <dgm:prSet phldrT="[Text]"/>
      <dgm:spPr/>
      <dgm:t>
        <a:bodyPr/>
        <a:lstStyle/>
        <a:p>
          <a:r>
            <a:rPr lang="en-US" dirty="0"/>
            <a:t>Communicate expectations</a:t>
          </a:r>
        </a:p>
      </dgm:t>
    </dgm:pt>
    <dgm:pt modelId="{74E961A9-3E2C-4B23-AF3E-9443FB3CAAF9}" type="parTrans" cxnId="{9DE4EC01-2E28-4677-941E-82719A0B86E2}">
      <dgm:prSet/>
      <dgm:spPr/>
      <dgm:t>
        <a:bodyPr/>
        <a:lstStyle/>
        <a:p>
          <a:endParaRPr lang="en-US"/>
        </a:p>
      </dgm:t>
    </dgm:pt>
    <dgm:pt modelId="{A38585C0-0B44-45EC-835E-C5EA100E07D8}" type="sibTrans" cxnId="{9DE4EC01-2E28-4677-941E-82719A0B86E2}">
      <dgm:prSet/>
      <dgm:spPr/>
      <dgm:t>
        <a:bodyPr/>
        <a:lstStyle/>
        <a:p>
          <a:endParaRPr lang="en-US"/>
        </a:p>
      </dgm:t>
    </dgm:pt>
    <dgm:pt modelId="{14AC4473-13D8-4E72-A12D-20C2087180B0}">
      <dgm:prSet phldrT="[Text]"/>
      <dgm:spPr/>
      <dgm:t>
        <a:bodyPr/>
        <a:lstStyle/>
        <a:p>
          <a:r>
            <a:rPr lang="en-US" dirty="0"/>
            <a:t>Encourage and support new processes and ideas</a:t>
          </a:r>
        </a:p>
      </dgm:t>
    </dgm:pt>
    <dgm:pt modelId="{5645FEEA-8FAF-4BDC-A3F3-CEEE4F285C21}" type="parTrans" cxnId="{E7F652C7-0E78-4866-998F-DFA83E117C59}">
      <dgm:prSet/>
      <dgm:spPr/>
      <dgm:t>
        <a:bodyPr/>
        <a:lstStyle/>
        <a:p>
          <a:endParaRPr lang="en-US"/>
        </a:p>
      </dgm:t>
    </dgm:pt>
    <dgm:pt modelId="{6F03954F-7280-4A87-959F-A0C655309252}" type="sibTrans" cxnId="{E7F652C7-0E78-4866-998F-DFA83E117C59}">
      <dgm:prSet/>
      <dgm:spPr/>
      <dgm:t>
        <a:bodyPr/>
        <a:lstStyle/>
        <a:p>
          <a:endParaRPr lang="en-US"/>
        </a:p>
      </dgm:t>
    </dgm:pt>
    <dgm:pt modelId="{7B8CB6DD-1E5F-4632-81D2-51C34C04D829}">
      <dgm:prSet phldrT="[Text]"/>
      <dgm:spPr/>
      <dgm:t>
        <a:bodyPr/>
        <a:lstStyle/>
        <a:p>
          <a:r>
            <a:rPr lang="en-US" dirty="0"/>
            <a:t>CONTRACTOR EXPECTATIONS</a:t>
          </a:r>
        </a:p>
      </dgm:t>
    </dgm:pt>
    <dgm:pt modelId="{BEFE5022-2C9F-4D66-8FD1-4ECE2A84DCE9}" type="parTrans" cxnId="{64AD8AF3-797C-4F55-A844-D912B444DEC6}">
      <dgm:prSet/>
      <dgm:spPr/>
      <dgm:t>
        <a:bodyPr/>
        <a:lstStyle/>
        <a:p>
          <a:endParaRPr lang="en-US"/>
        </a:p>
      </dgm:t>
    </dgm:pt>
    <dgm:pt modelId="{64EDA810-53A5-4438-84D7-8DC897D96D65}" type="sibTrans" cxnId="{64AD8AF3-797C-4F55-A844-D912B444DEC6}">
      <dgm:prSet/>
      <dgm:spPr/>
      <dgm:t>
        <a:bodyPr/>
        <a:lstStyle/>
        <a:p>
          <a:endParaRPr lang="en-US"/>
        </a:p>
      </dgm:t>
    </dgm:pt>
    <dgm:pt modelId="{1256CCDB-91D3-436D-9545-30F7FD445A49}">
      <dgm:prSet phldrT="[Text]" custT="1"/>
      <dgm:spPr/>
      <dgm:t>
        <a:bodyPr/>
        <a:lstStyle/>
        <a:p>
          <a:r>
            <a:rPr lang="en-US" sz="1000" dirty="0"/>
            <a:t>Accountability</a:t>
          </a:r>
        </a:p>
      </dgm:t>
    </dgm:pt>
    <dgm:pt modelId="{101C58EE-D841-486D-8A97-D7D4C439F114}" type="parTrans" cxnId="{93FA2AE3-3F1B-40F9-9A19-844BD62E7F49}">
      <dgm:prSet/>
      <dgm:spPr/>
      <dgm:t>
        <a:bodyPr/>
        <a:lstStyle/>
        <a:p>
          <a:endParaRPr lang="en-US"/>
        </a:p>
      </dgm:t>
    </dgm:pt>
    <dgm:pt modelId="{E3012B60-3DE6-45AB-A1B2-606B4DF7EC38}" type="sibTrans" cxnId="{93FA2AE3-3F1B-40F9-9A19-844BD62E7F49}">
      <dgm:prSet/>
      <dgm:spPr/>
      <dgm:t>
        <a:bodyPr/>
        <a:lstStyle/>
        <a:p>
          <a:endParaRPr lang="en-US"/>
        </a:p>
      </dgm:t>
    </dgm:pt>
    <dgm:pt modelId="{B528F763-2736-448D-8653-C48780D9D3F7}">
      <dgm:prSet phldrT="[Text]" custT="1"/>
      <dgm:spPr/>
      <dgm:t>
        <a:bodyPr/>
        <a:lstStyle/>
        <a:p>
          <a:r>
            <a:rPr lang="en-US" sz="1000" dirty="0"/>
            <a:t>Accuracy</a:t>
          </a:r>
        </a:p>
      </dgm:t>
    </dgm:pt>
    <dgm:pt modelId="{62EFEFA4-6EAC-42B8-9062-95C9D07BCDBF}" type="parTrans" cxnId="{9A8C7825-4FFE-4E48-AA51-9D5A770BEA6B}">
      <dgm:prSet/>
      <dgm:spPr/>
      <dgm:t>
        <a:bodyPr/>
        <a:lstStyle/>
        <a:p>
          <a:endParaRPr lang="en-US"/>
        </a:p>
      </dgm:t>
    </dgm:pt>
    <dgm:pt modelId="{82EE46F0-A7C5-4CE9-9F05-69BBBF4F4C02}" type="sibTrans" cxnId="{9A8C7825-4FFE-4E48-AA51-9D5A770BEA6B}">
      <dgm:prSet/>
      <dgm:spPr/>
      <dgm:t>
        <a:bodyPr/>
        <a:lstStyle/>
        <a:p>
          <a:endParaRPr lang="en-US"/>
        </a:p>
      </dgm:t>
    </dgm:pt>
    <dgm:pt modelId="{CA49D0E8-06B2-4CC4-8855-82E30D9FAFD0}">
      <dgm:prSet/>
      <dgm:spPr/>
      <dgm:t>
        <a:bodyPr/>
        <a:lstStyle/>
        <a:p>
          <a:r>
            <a:rPr lang="en-US" dirty="0"/>
            <a:t>Results oriented</a:t>
          </a:r>
        </a:p>
      </dgm:t>
    </dgm:pt>
    <dgm:pt modelId="{7688911F-9147-4276-9128-F59672CEC9E0}" type="parTrans" cxnId="{E92E7DE0-C57C-4117-ACFB-05DE34FAAB8D}">
      <dgm:prSet/>
      <dgm:spPr/>
      <dgm:t>
        <a:bodyPr/>
        <a:lstStyle/>
        <a:p>
          <a:endParaRPr lang="en-US"/>
        </a:p>
      </dgm:t>
    </dgm:pt>
    <dgm:pt modelId="{27FC725D-E1AF-4228-BA65-7FA3CB1CCEFB}" type="sibTrans" cxnId="{E92E7DE0-C57C-4117-ACFB-05DE34FAAB8D}">
      <dgm:prSet/>
      <dgm:spPr/>
      <dgm:t>
        <a:bodyPr/>
        <a:lstStyle/>
        <a:p>
          <a:endParaRPr lang="en-US"/>
        </a:p>
      </dgm:t>
    </dgm:pt>
    <dgm:pt modelId="{BEA421BD-59AB-4C80-B8F9-F024FEBD2AE9}">
      <dgm:prSet/>
      <dgm:spPr/>
      <dgm:t>
        <a:bodyPr/>
        <a:lstStyle/>
        <a:p>
          <a:r>
            <a:rPr lang="en-US" dirty="0"/>
            <a:t>Innovation</a:t>
          </a:r>
        </a:p>
      </dgm:t>
    </dgm:pt>
    <dgm:pt modelId="{ECCB08F2-06EF-4589-8E00-C0EA0102C8B6}" type="parTrans" cxnId="{65230580-7616-48FC-A42B-3AACDF41C2E5}">
      <dgm:prSet/>
      <dgm:spPr/>
      <dgm:t>
        <a:bodyPr/>
        <a:lstStyle/>
        <a:p>
          <a:endParaRPr lang="en-US"/>
        </a:p>
      </dgm:t>
    </dgm:pt>
    <dgm:pt modelId="{21AC5697-51AC-4652-8A27-47C1C4D013E5}" type="sibTrans" cxnId="{65230580-7616-48FC-A42B-3AACDF41C2E5}">
      <dgm:prSet/>
      <dgm:spPr/>
      <dgm:t>
        <a:bodyPr/>
        <a:lstStyle/>
        <a:p>
          <a:endParaRPr lang="en-US"/>
        </a:p>
      </dgm:t>
    </dgm:pt>
    <dgm:pt modelId="{A250946F-DCC3-4CBF-840C-91A88A367107}">
      <dgm:prSet/>
      <dgm:spPr/>
      <dgm:t>
        <a:bodyPr/>
        <a:lstStyle/>
        <a:p>
          <a:r>
            <a:rPr lang="en-US" dirty="0"/>
            <a:t>Professionalism</a:t>
          </a:r>
        </a:p>
      </dgm:t>
    </dgm:pt>
    <dgm:pt modelId="{EFFE6DC4-ADF7-4B56-816C-3000713D4A64}" type="parTrans" cxnId="{96F6D7CD-42DB-4B51-8F01-014879D2DA81}">
      <dgm:prSet/>
      <dgm:spPr/>
      <dgm:t>
        <a:bodyPr/>
        <a:lstStyle/>
        <a:p>
          <a:endParaRPr lang="en-US"/>
        </a:p>
      </dgm:t>
    </dgm:pt>
    <dgm:pt modelId="{B65FF8B0-7CBB-4DCD-988C-C4660E87C002}" type="sibTrans" cxnId="{96F6D7CD-42DB-4B51-8F01-014879D2DA81}">
      <dgm:prSet/>
      <dgm:spPr/>
      <dgm:t>
        <a:bodyPr/>
        <a:lstStyle/>
        <a:p>
          <a:endParaRPr lang="en-US"/>
        </a:p>
      </dgm:t>
    </dgm:pt>
    <dgm:pt modelId="{854AFE2B-04B0-4817-9C1D-40A3A035B451}">
      <dgm:prSet/>
      <dgm:spPr/>
      <dgm:t>
        <a:bodyPr/>
        <a:lstStyle/>
        <a:p>
          <a:r>
            <a:rPr lang="en-US" dirty="0"/>
            <a:t>Respect</a:t>
          </a:r>
        </a:p>
      </dgm:t>
    </dgm:pt>
    <dgm:pt modelId="{E5066BB1-3067-4AA6-BCD0-285C35B993FE}" type="parTrans" cxnId="{52C45117-3F06-4C14-B384-1F904BE5BD51}">
      <dgm:prSet/>
      <dgm:spPr/>
      <dgm:t>
        <a:bodyPr/>
        <a:lstStyle/>
        <a:p>
          <a:endParaRPr lang="en-US"/>
        </a:p>
      </dgm:t>
    </dgm:pt>
    <dgm:pt modelId="{29BB5853-A291-4955-B673-979882AD0926}" type="sibTrans" cxnId="{52C45117-3F06-4C14-B384-1F904BE5BD51}">
      <dgm:prSet/>
      <dgm:spPr/>
      <dgm:t>
        <a:bodyPr/>
        <a:lstStyle/>
        <a:p>
          <a:endParaRPr lang="en-US"/>
        </a:p>
      </dgm:t>
    </dgm:pt>
    <dgm:pt modelId="{E61452E8-0F4D-4B37-A540-0D479CBCC575}">
      <dgm:prSet/>
      <dgm:spPr/>
      <dgm:t>
        <a:bodyPr/>
        <a:lstStyle/>
        <a:p>
          <a:r>
            <a:rPr lang="en-US" dirty="0"/>
            <a:t>Collaboration</a:t>
          </a:r>
        </a:p>
      </dgm:t>
    </dgm:pt>
    <dgm:pt modelId="{C56E3E44-6C20-441F-86D3-C7040BB6854B}" type="parTrans" cxnId="{383571FA-E8B0-45EC-95EA-E0831CB3E3C7}">
      <dgm:prSet/>
      <dgm:spPr/>
      <dgm:t>
        <a:bodyPr/>
        <a:lstStyle/>
        <a:p>
          <a:endParaRPr lang="en-US"/>
        </a:p>
      </dgm:t>
    </dgm:pt>
    <dgm:pt modelId="{F009A1D6-D52C-498B-AD7E-FEC6556F5D49}" type="sibTrans" cxnId="{383571FA-E8B0-45EC-95EA-E0831CB3E3C7}">
      <dgm:prSet/>
      <dgm:spPr/>
      <dgm:t>
        <a:bodyPr/>
        <a:lstStyle/>
        <a:p>
          <a:endParaRPr lang="en-US"/>
        </a:p>
      </dgm:t>
    </dgm:pt>
    <dgm:pt modelId="{E7C0E0EF-B134-421F-8066-02C0F26B6D27}">
      <dgm:prSet/>
      <dgm:spPr/>
      <dgm:t>
        <a:bodyPr/>
        <a:lstStyle/>
        <a:p>
          <a:r>
            <a:rPr lang="en-US" dirty="0"/>
            <a:t>Hard work</a:t>
          </a:r>
        </a:p>
      </dgm:t>
    </dgm:pt>
    <dgm:pt modelId="{12EBD277-3B4D-4822-98F2-17853EB53E0F}" type="parTrans" cxnId="{1134D53D-B4A9-4CFA-A368-044B2AC2885F}">
      <dgm:prSet/>
      <dgm:spPr/>
      <dgm:t>
        <a:bodyPr/>
        <a:lstStyle/>
        <a:p>
          <a:endParaRPr lang="en-US"/>
        </a:p>
      </dgm:t>
    </dgm:pt>
    <dgm:pt modelId="{73E4CD10-FAE8-479D-BD95-329F24C7DD4F}" type="sibTrans" cxnId="{1134D53D-B4A9-4CFA-A368-044B2AC2885F}">
      <dgm:prSet/>
      <dgm:spPr/>
      <dgm:t>
        <a:bodyPr/>
        <a:lstStyle/>
        <a:p>
          <a:endParaRPr lang="en-US"/>
        </a:p>
      </dgm:t>
    </dgm:pt>
    <dgm:pt modelId="{F38BCE97-131D-4D36-9B4C-B6E8B6BF74F8}">
      <dgm:prSet/>
      <dgm:spPr/>
      <dgm:t>
        <a:bodyPr/>
        <a:lstStyle/>
        <a:p>
          <a:r>
            <a:rPr lang="en-US" dirty="0"/>
            <a:t>Teach efficiency and accuracy</a:t>
          </a:r>
        </a:p>
      </dgm:t>
    </dgm:pt>
    <dgm:pt modelId="{0C5A17FC-E294-40C2-92A5-9B3446F4F5F3}" type="parTrans" cxnId="{DB1AB6AF-EF0D-4B11-A257-6C8E73FEF238}">
      <dgm:prSet/>
      <dgm:spPr/>
      <dgm:t>
        <a:bodyPr/>
        <a:lstStyle/>
        <a:p>
          <a:endParaRPr lang="en-US"/>
        </a:p>
      </dgm:t>
    </dgm:pt>
    <dgm:pt modelId="{2A3C3AB4-4238-4F41-A25B-6F66D8070F5F}" type="sibTrans" cxnId="{DB1AB6AF-EF0D-4B11-A257-6C8E73FEF238}">
      <dgm:prSet/>
      <dgm:spPr/>
      <dgm:t>
        <a:bodyPr/>
        <a:lstStyle/>
        <a:p>
          <a:endParaRPr lang="en-US"/>
        </a:p>
      </dgm:t>
    </dgm:pt>
    <dgm:pt modelId="{E9CA32F8-9A96-4D77-A84E-972B3D57A7DC}">
      <dgm:prSet/>
      <dgm:spPr/>
      <dgm:t>
        <a:bodyPr/>
        <a:lstStyle/>
        <a:p>
          <a:r>
            <a:rPr lang="en-US" dirty="0"/>
            <a:t>Encourage teamwork</a:t>
          </a:r>
        </a:p>
      </dgm:t>
    </dgm:pt>
    <dgm:pt modelId="{DA09B0DE-05EE-4C5E-83DB-634FC63ADCBE}" type="parTrans" cxnId="{4B00B49D-FF37-4ABF-B01A-E731E8735DCE}">
      <dgm:prSet/>
      <dgm:spPr/>
      <dgm:t>
        <a:bodyPr/>
        <a:lstStyle/>
        <a:p>
          <a:endParaRPr lang="en-US"/>
        </a:p>
      </dgm:t>
    </dgm:pt>
    <dgm:pt modelId="{652D372C-B950-4875-9743-14A2C5CA4F11}" type="sibTrans" cxnId="{4B00B49D-FF37-4ABF-B01A-E731E8735DCE}">
      <dgm:prSet/>
      <dgm:spPr/>
      <dgm:t>
        <a:bodyPr/>
        <a:lstStyle/>
        <a:p>
          <a:endParaRPr lang="en-US"/>
        </a:p>
      </dgm:t>
    </dgm:pt>
    <dgm:pt modelId="{9C44C5E1-FAB9-4CB2-A3D1-1593CE30400A}">
      <dgm:prSet custT="1"/>
      <dgm:spPr/>
      <dgm:t>
        <a:bodyPr/>
        <a:lstStyle/>
        <a:p>
          <a:r>
            <a:rPr lang="en-US" sz="1000" dirty="0"/>
            <a:t>Efficiency</a:t>
          </a:r>
        </a:p>
      </dgm:t>
    </dgm:pt>
    <dgm:pt modelId="{90975CBA-E57A-46D8-B5F1-D95CEEAFB91F}" type="parTrans" cxnId="{A6D7D348-EFAC-4836-8C83-72A80A3DE622}">
      <dgm:prSet/>
      <dgm:spPr/>
      <dgm:t>
        <a:bodyPr/>
        <a:lstStyle/>
        <a:p>
          <a:endParaRPr lang="en-US"/>
        </a:p>
      </dgm:t>
    </dgm:pt>
    <dgm:pt modelId="{1D92BF3D-8D65-42C9-8104-2C7EE81FA859}" type="sibTrans" cxnId="{A6D7D348-EFAC-4836-8C83-72A80A3DE622}">
      <dgm:prSet/>
      <dgm:spPr/>
      <dgm:t>
        <a:bodyPr/>
        <a:lstStyle/>
        <a:p>
          <a:endParaRPr lang="en-US"/>
        </a:p>
      </dgm:t>
    </dgm:pt>
    <dgm:pt modelId="{E041C195-AA1D-49B2-A65E-47BECC6A7BA7}">
      <dgm:prSet/>
      <dgm:spPr/>
      <dgm:t>
        <a:bodyPr/>
        <a:lstStyle/>
        <a:p>
          <a:r>
            <a:rPr lang="en-US" dirty="0"/>
            <a:t>Integrity</a:t>
          </a:r>
        </a:p>
      </dgm:t>
    </dgm:pt>
    <dgm:pt modelId="{9E663880-4DCA-4008-8B5F-EE8A21B39AE0}" type="parTrans" cxnId="{2E9E1214-CA20-47CE-AC9A-2AF4DF413162}">
      <dgm:prSet/>
      <dgm:spPr/>
      <dgm:t>
        <a:bodyPr/>
        <a:lstStyle/>
        <a:p>
          <a:endParaRPr lang="en-US"/>
        </a:p>
      </dgm:t>
    </dgm:pt>
    <dgm:pt modelId="{5E90DABB-5D1A-4BB4-97C9-01CAF28A2DD5}" type="sibTrans" cxnId="{2E9E1214-CA20-47CE-AC9A-2AF4DF413162}">
      <dgm:prSet/>
      <dgm:spPr/>
      <dgm:t>
        <a:bodyPr/>
        <a:lstStyle/>
        <a:p>
          <a:endParaRPr lang="en-US"/>
        </a:p>
      </dgm:t>
    </dgm:pt>
    <dgm:pt modelId="{FEA181B3-3CAA-4867-A468-57FA6DCBAE98}">
      <dgm:prSet custT="1"/>
      <dgm:spPr/>
      <dgm:t>
        <a:bodyPr/>
        <a:lstStyle/>
        <a:p>
          <a:r>
            <a:rPr lang="en-US" sz="1000" dirty="0"/>
            <a:t>Hard work</a:t>
          </a:r>
        </a:p>
      </dgm:t>
    </dgm:pt>
    <dgm:pt modelId="{7A6FAEE0-351B-4C5B-BB3C-1BF691D8300A}" type="parTrans" cxnId="{518726B9-120D-4B36-BEA4-3835EBCC6AAB}">
      <dgm:prSet/>
      <dgm:spPr/>
      <dgm:t>
        <a:bodyPr/>
        <a:lstStyle/>
        <a:p>
          <a:endParaRPr lang="en-US"/>
        </a:p>
      </dgm:t>
    </dgm:pt>
    <dgm:pt modelId="{EE0CEA76-8548-4AF6-9AD4-FBFAF610AC62}" type="sibTrans" cxnId="{518726B9-120D-4B36-BEA4-3835EBCC6AAB}">
      <dgm:prSet/>
      <dgm:spPr/>
      <dgm:t>
        <a:bodyPr/>
        <a:lstStyle/>
        <a:p>
          <a:endParaRPr lang="en-US"/>
        </a:p>
      </dgm:t>
    </dgm:pt>
    <dgm:pt modelId="{F33D3B92-81D1-44C2-B06B-48B12DA71A79}">
      <dgm:prSet custT="1"/>
      <dgm:spPr/>
      <dgm:t>
        <a:bodyPr/>
        <a:lstStyle/>
        <a:p>
          <a:r>
            <a:rPr lang="en-US" sz="1000" dirty="0"/>
            <a:t>Teamwork</a:t>
          </a:r>
        </a:p>
      </dgm:t>
    </dgm:pt>
    <dgm:pt modelId="{B61C5942-1D0E-44C8-AC07-7F6BFB9B5AE0}" type="parTrans" cxnId="{F4887738-96D9-41D8-A027-7AA02C980733}">
      <dgm:prSet/>
      <dgm:spPr/>
      <dgm:t>
        <a:bodyPr/>
        <a:lstStyle/>
        <a:p>
          <a:endParaRPr lang="en-US"/>
        </a:p>
      </dgm:t>
    </dgm:pt>
    <dgm:pt modelId="{2ED88080-587B-4E16-9007-08A4DE29350F}" type="sibTrans" cxnId="{F4887738-96D9-41D8-A027-7AA02C980733}">
      <dgm:prSet/>
      <dgm:spPr/>
      <dgm:t>
        <a:bodyPr/>
        <a:lstStyle/>
        <a:p>
          <a:endParaRPr lang="en-US"/>
        </a:p>
      </dgm:t>
    </dgm:pt>
    <dgm:pt modelId="{9A1A2D0B-BB3A-488E-8251-4863CD8466DE}" type="pres">
      <dgm:prSet presAssocID="{542F8842-928C-4529-B740-26901EF3C7BC}" presName="rootnode" presStyleCnt="0">
        <dgm:presLayoutVars>
          <dgm:chMax/>
          <dgm:chPref/>
          <dgm:dir/>
          <dgm:animLvl val="lvl"/>
        </dgm:presLayoutVars>
      </dgm:prSet>
      <dgm:spPr/>
    </dgm:pt>
    <dgm:pt modelId="{E7EA3B08-DB21-4060-A213-7883BE6D4F4B}" type="pres">
      <dgm:prSet presAssocID="{8B613B31-4C60-4075-97B9-950BC9AB6A03}" presName="composite" presStyleCnt="0"/>
      <dgm:spPr/>
    </dgm:pt>
    <dgm:pt modelId="{BD7DA60C-36B8-4BBB-86F9-10B72F11AA4A}" type="pres">
      <dgm:prSet presAssocID="{8B613B31-4C60-4075-97B9-950BC9AB6A03}" presName="bentUpArrow1" presStyleLbl="alignImgPlace1" presStyleIdx="0" presStyleCnt="2"/>
      <dgm:spPr/>
    </dgm:pt>
    <dgm:pt modelId="{959DA3FB-9759-4EB0-8E5D-28A102EFD86D}" type="pres">
      <dgm:prSet presAssocID="{8B613B31-4C60-4075-97B9-950BC9AB6A03}" presName="ParentText" presStyleLbl="node1" presStyleIdx="0" presStyleCnt="3">
        <dgm:presLayoutVars>
          <dgm:chMax val="1"/>
          <dgm:chPref val="1"/>
          <dgm:bulletEnabled val="1"/>
        </dgm:presLayoutVars>
      </dgm:prSet>
      <dgm:spPr/>
    </dgm:pt>
    <dgm:pt modelId="{0B3E0407-067F-4528-8988-5222DE160CF0}" type="pres">
      <dgm:prSet presAssocID="{8B613B31-4C60-4075-97B9-950BC9AB6A03}" presName="ChildText" presStyleLbl="revTx" presStyleIdx="0" presStyleCnt="3">
        <dgm:presLayoutVars>
          <dgm:chMax val="0"/>
          <dgm:chPref val="0"/>
          <dgm:bulletEnabled val="1"/>
        </dgm:presLayoutVars>
      </dgm:prSet>
      <dgm:spPr/>
    </dgm:pt>
    <dgm:pt modelId="{EF78D507-27B9-451A-81FE-DA283B38AA21}" type="pres">
      <dgm:prSet presAssocID="{1F7972B3-5AF8-4141-8A98-1AB3F4ECE645}" presName="sibTrans" presStyleCnt="0"/>
      <dgm:spPr/>
    </dgm:pt>
    <dgm:pt modelId="{933B12B8-5D60-4CCA-B404-E93B5C6D63AD}" type="pres">
      <dgm:prSet presAssocID="{BD26D236-4888-4D9A-ABBB-DFDB2844A0D4}" presName="composite" presStyleCnt="0"/>
      <dgm:spPr/>
    </dgm:pt>
    <dgm:pt modelId="{A89AE80D-3C15-4A86-8B1B-65F3BE5C4A84}" type="pres">
      <dgm:prSet presAssocID="{BD26D236-4888-4D9A-ABBB-DFDB2844A0D4}" presName="bentUpArrow1" presStyleLbl="alignImgPlace1" presStyleIdx="1" presStyleCnt="2"/>
      <dgm:spPr/>
    </dgm:pt>
    <dgm:pt modelId="{60C0548B-151F-4856-9F63-BFC32540EAD0}" type="pres">
      <dgm:prSet presAssocID="{BD26D236-4888-4D9A-ABBB-DFDB2844A0D4}" presName="ParentText" presStyleLbl="node1" presStyleIdx="1" presStyleCnt="3">
        <dgm:presLayoutVars>
          <dgm:chMax val="1"/>
          <dgm:chPref val="1"/>
          <dgm:bulletEnabled val="1"/>
        </dgm:presLayoutVars>
      </dgm:prSet>
      <dgm:spPr/>
    </dgm:pt>
    <dgm:pt modelId="{DDC28C0E-DD22-4F6B-910B-E7DAC7B9CF76}" type="pres">
      <dgm:prSet presAssocID="{BD26D236-4888-4D9A-ABBB-DFDB2844A0D4}" presName="ChildText" presStyleLbl="revTx" presStyleIdx="1" presStyleCnt="3">
        <dgm:presLayoutVars>
          <dgm:chMax val="0"/>
          <dgm:chPref val="0"/>
          <dgm:bulletEnabled val="1"/>
        </dgm:presLayoutVars>
      </dgm:prSet>
      <dgm:spPr/>
    </dgm:pt>
    <dgm:pt modelId="{1C237548-88C1-4B02-AC18-F72E635FED09}" type="pres">
      <dgm:prSet presAssocID="{C552F5BC-4DB2-47D6-97B5-91F38E42A60B}" presName="sibTrans" presStyleCnt="0"/>
      <dgm:spPr/>
    </dgm:pt>
    <dgm:pt modelId="{03BC28D5-85D5-4690-A6C1-586D84C209E2}" type="pres">
      <dgm:prSet presAssocID="{7B8CB6DD-1E5F-4632-81D2-51C34C04D829}" presName="composite" presStyleCnt="0"/>
      <dgm:spPr/>
    </dgm:pt>
    <dgm:pt modelId="{12FD42CC-CE13-436B-BAB7-B7C1179E0CE5}" type="pres">
      <dgm:prSet presAssocID="{7B8CB6DD-1E5F-4632-81D2-51C34C04D829}" presName="ParentText" presStyleLbl="node1" presStyleIdx="2" presStyleCnt="3">
        <dgm:presLayoutVars>
          <dgm:chMax val="1"/>
          <dgm:chPref val="1"/>
          <dgm:bulletEnabled val="1"/>
        </dgm:presLayoutVars>
      </dgm:prSet>
      <dgm:spPr/>
    </dgm:pt>
    <dgm:pt modelId="{A7BDC14D-B85A-4FCD-B599-344FB239CE3B}" type="pres">
      <dgm:prSet presAssocID="{7B8CB6DD-1E5F-4632-81D2-51C34C04D829}" presName="FinalChildText" presStyleLbl="revTx" presStyleIdx="2" presStyleCnt="3">
        <dgm:presLayoutVars>
          <dgm:chMax val="0"/>
          <dgm:chPref val="0"/>
          <dgm:bulletEnabled val="1"/>
        </dgm:presLayoutVars>
      </dgm:prSet>
      <dgm:spPr/>
    </dgm:pt>
  </dgm:ptLst>
  <dgm:cxnLst>
    <dgm:cxn modelId="{9DE4EC01-2E28-4677-941E-82719A0B86E2}" srcId="{BD26D236-4888-4D9A-ABBB-DFDB2844A0D4}" destId="{D6FF96B7-496B-426A-87B6-5C82CF2A663A}" srcOrd="0" destOrd="0" parTransId="{74E961A9-3E2C-4B23-AF3E-9443FB3CAAF9}" sibTransId="{A38585C0-0B44-45EC-835E-C5EA100E07D8}"/>
    <dgm:cxn modelId="{23C30614-1F5B-49C2-865B-4F7A960A44A2}" type="presOf" srcId="{F38BCE97-131D-4D36-9B4C-B6E8B6BF74F8}" destId="{DDC28C0E-DD22-4F6B-910B-E7DAC7B9CF76}" srcOrd="0" destOrd="3" presId="urn:microsoft.com/office/officeart/2005/8/layout/StepDownProcess"/>
    <dgm:cxn modelId="{2E9E1214-CA20-47CE-AC9A-2AF4DF413162}" srcId="{8B613B31-4C60-4075-97B9-950BC9AB6A03}" destId="{E041C195-AA1D-49B2-A65E-47BECC6A7BA7}" srcOrd="5" destOrd="0" parTransId="{9E663880-4DCA-4008-8B5F-EE8A21B39AE0}" sibTransId="{5E90DABB-5D1A-4BB4-97C9-01CAF28A2DD5}"/>
    <dgm:cxn modelId="{52C45117-3F06-4C14-B384-1F904BE5BD51}" srcId="{8B613B31-4C60-4075-97B9-950BC9AB6A03}" destId="{854AFE2B-04B0-4817-9C1D-40A3A035B451}" srcOrd="6" destOrd="0" parTransId="{E5066BB1-3067-4AA6-BCD0-285C35B993FE}" sibTransId="{29BB5853-A291-4955-B673-979882AD0926}"/>
    <dgm:cxn modelId="{8B048517-93FA-4BDE-AAFE-5B8CD2769A44}" type="presOf" srcId="{F33D3B92-81D1-44C2-B06B-48B12DA71A79}" destId="{A7BDC14D-B85A-4FCD-B599-344FB239CE3B}" srcOrd="0" destOrd="4" presId="urn:microsoft.com/office/officeart/2005/8/layout/StepDownProcess"/>
    <dgm:cxn modelId="{9A8C7825-4FFE-4E48-AA51-9D5A770BEA6B}" srcId="{7B8CB6DD-1E5F-4632-81D2-51C34C04D829}" destId="{B528F763-2736-448D-8653-C48780D9D3F7}" srcOrd="1" destOrd="0" parTransId="{62EFEFA4-6EAC-42B8-9062-95C9D07BCDBF}" sibTransId="{82EE46F0-A7C5-4CE9-9F05-69BBBF4F4C02}"/>
    <dgm:cxn modelId="{8B01AD2A-417C-40D7-8500-4450678ADF37}" type="presOf" srcId="{CA49D0E8-06B2-4CC4-8855-82E30D9FAFD0}" destId="{0B3E0407-067F-4528-8988-5222DE160CF0}" srcOrd="0" destOrd="0" presId="urn:microsoft.com/office/officeart/2005/8/layout/StepDownProcess"/>
    <dgm:cxn modelId="{C03BD332-6D9A-4EB2-8653-3B591919A8C5}" type="presOf" srcId="{E7C0E0EF-B134-421F-8066-02C0F26B6D27}" destId="{0B3E0407-067F-4528-8988-5222DE160CF0}" srcOrd="0" destOrd="3" presId="urn:microsoft.com/office/officeart/2005/8/layout/StepDownProcess"/>
    <dgm:cxn modelId="{F3036333-0F1B-4C85-85FE-F88C04B92673}" type="presOf" srcId="{14AC4473-13D8-4E72-A12D-20C2087180B0}" destId="{DDC28C0E-DD22-4F6B-910B-E7DAC7B9CF76}" srcOrd="0" destOrd="1" presId="urn:microsoft.com/office/officeart/2005/8/layout/StepDownProcess"/>
    <dgm:cxn modelId="{69323136-D082-4605-97BC-AC9F13DEEF34}" type="presOf" srcId="{542F8842-928C-4529-B740-26901EF3C7BC}" destId="{9A1A2D0B-BB3A-488E-8251-4863CD8466DE}" srcOrd="0" destOrd="0" presId="urn:microsoft.com/office/officeart/2005/8/layout/StepDownProcess"/>
    <dgm:cxn modelId="{F4887738-96D9-41D8-A027-7AA02C980733}" srcId="{7B8CB6DD-1E5F-4632-81D2-51C34C04D829}" destId="{F33D3B92-81D1-44C2-B06B-48B12DA71A79}" srcOrd="4" destOrd="0" parTransId="{B61C5942-1D0E-44C8-AC07-7F6BFB9B5AE0}" sibTransId="{2ED88080-587B-4E16-9007-08A4DE29350F}"/>
    <dgm:cxn modelId="{084E973D-7C54-49F2-8AEE-5F9DD45DE258}" type="presOf" srcId="{B528F763-2736-448D-8653-C48780D9D3F7}" destId="{A7BDC14D-B85A-4FCD-B599-344FB239CE3B}" srcOrd="0" destOrd="1" presId="urn:microsoft.com/office/officeart/2005/8/layout/StepDownProcess"/>
    <dgm:cxn modelId="{1134D53D-B4A9-4CFA-A368-044B2AC2885F}" srcId="{8B613B31-4C60-4075-97B9-950BC9AB6A03}" destId="{E7C0E0EF-B134-421F-8066-02C0F26B6D27}" srcOrd="3" destOrd="0" parTransId="{12EBD277-3B4D-4822-98F2-17853EB53E0F}" sibTransId="{73E4CD10-FAE8-479D-BD95-329F24C7DD4F}"/>
    <dgm:cxn modelId="{F7B4F15B-94DE-49C0-94AC-BA2B742C4BA0}" srcId="{542F8842-928C-4529-B740-26901EF3C7BC}" destId="{BD26D236-4888-4D9A-ABBB-DFDB2844A0D4}" srcOrd="1" destOrd="0" parTransId="{35AED30A-614A-4ABC-8EEA-51808D1F3653}" sibTransId="{C552F5BC-4DB2-47D6-97B5-91F38E42A60B}"/>
    <dgm:cxn modelId="{ABF2B35F-EA3D-4737-A198-B9AF3B6D37C9}" type="presOf" srcId="{FEA181B3-3CAA-4867-A468-57FA6DCBAE98}" destId="{A7BDC14D-B85A-4FCD-B599-344FB239CE3B}" srcOrd="0" destOrd="3" presId="urn:microsoft.com/office/officeart/2005/8/layout/StepDownProcess"/>
    <dgm:cxn modelId="{A6D7D348-EFAC-4836-8C83-72A80A3DE622}" srcId="{7B8CB6DD-1E5F-4632-81D2-51C34C04D829}" destId="{9C44C5E1-FAB9-4CB2-A3D1-1593CE30400A}" srcOrd="2" destOrd="0" parTransId="{90975CBA-E57A-46D8-B5F1-D95CEEAFB91F}" sibTransId="{1D92BF3D-8D65-42C9-8104-2C7EE81FA859}"/>
    <dgm:cxn modelId="{8E3E4169-CC8D-476A-A19C-54EC90C6B56A}" type="presOf" srcId="{D6FF96B7-496B-426A-87B6-5C82CF2A663A}" destId="{DDC28C0E-DD22-4F6B-910B-E7DAC7B9CF76}" srcOrd="0" destOrd="0" presId="urn:microsoft.com/office/officeart/2005/8/layout/StepDownProcess"/>
    <dgm:cxn modelId="{520FDE6B-DA4C-4462-BA6E-E0260C14B59E}" type="presOf" srcId="{E041C195-AA1D-49B2-A65E-47BECC6A7BA7}" destId="{0B3E0407-067F-4528-8988-5222DE160CF0}" srcOrd="0" destOrd="5" presId="urn:microsoft.com/office/officeart/2005/8/layout/StepDownProcess"/>
    <dgm:cxn modelId="{087FF76F-8FB9-48E7-989B-2456C350AC70}" srcId="{542F8842-928C-4529-B740-26901EF3C7BC}" destId="{8B613B31-4C60-4075-97B9-950BC9AB6A03}" srcOrd="0" destOrd="0" parTransId="{83636776-C8BC-471C-86A3-CD95920283B5}" sibTransId="{1F7972B3-5AF8-4141-8A98-1AB3F4ECE645}"/>
    <dgm:cxn modelId="{DD626859-6135-4236-9407-1FC03AD2DC9B}" type="presOf" srcId="{BEA421BD-59AB-4C80-B8F9-F024FEBD2AE9}" destId="{0B3E0407-067F-4528-8988-5222DE160CF0}" srcOrd="0" destOrd="1" presId="urn:microsoft.com/office/officeart/2005/8/layout/StepDownProcess"/>
    <dgm:cxn modelId="{68B7237B-D466-4FA3-9526-861C6BDDD8E6}" type="presOf" srcId="{8B613B31-4C60-4075-97B9-950BC9AB6A03}" destId="{959DA3FB-9759-4EB0-8E5D-28A102EFD86D}" srcOrd="0" destOrd="0" presId="urn:microsoft.com/office/officeart/2005/8/layout/StepDownProcess"/>
    <dgm:cxn modelId="{14D22C7E-7D9A-41BA-9E91-076EEDD265B3}" type="presOf" srcId="{E61452E8-0F4D-4B37-A540-0D479CBCC575}" destId="{0B3E0407-067F-4528-8988-5222DE160CF0}" srcOrd="0" destOrd="4" presId="urn:microsoft.com/office/officeart/2005/8/layout/StepDownProcess"/>
    <dgm:cxn modelId="{65230580-7616-48FC-A42B-3AACDF41C2E5}" srcId="{8B613B31-4C60-4075-97B9-950BC9AB6A03}" destId="{BEA421BD-59AB-4C80-B8F9-F024FEBD2AE9}" srcOrd="1" destOrd="0" parTransId="{ECCB08F2-06EF-4589-8E00-C0EA0102C8B6}" sibTransId="{21AC5697-51AC-4652-8A27-47C1C4D013E5}"/>
    <dgm:cxn modelId="{DF71328F-8DE1-4625-B91C-3C04F3CF3A57}" type="presOf" srcId="{E9CA32F8-9A96-4D77-A84E-972B3D57A7DC}" destId="{DDC28C0E-DD22-4F6B-910B-E7DAC7B9CF76}" srcOrd="0" destOrd="2" presId="urn:microsoft.com/office/officeart/2005/8/layout/StepDownProcess"/>
    <dgm:cxn modelId="{4B00B49D-FF37-4ABF-B01A-E731E8735DCE}" srcId="{BD26D236-4888-4D9A-ABBB-DFDB2844A0D4}" destId="{E9CA32F8-9A96-4D77-A84E-972B3D57A7DC}" srcOrd="2" destOrd="0" parTransId="{DA09B0DE-05EE-4C5E-83DB-634FC63ADCBE}" sibTransId="{652D372C-B950-4875-9743-14A2C5CA4F11}"/>
    <dgm:cxn modelId="{FAC00EA5-F481-478C-9CA6-FC25BCF9ADAB}" type="presOf" srcId="{1256CCDB-91D3-436D-9545-30F7FD445A49}" destId="{A7BDC14D-B85A-4FCD-B599-344FB239CE3B}" srcOrd="0" destOrd="0" presId="urn:microsoft.com/office/officeart/2005/8/layout/StepDownProcess"/>
    <dgm:cxn modelId="{8DD671A7-BB41-48D0-927D-C2EC133882B8}" type="presOf" srcId="{854AFE2B-04B0-4817-9C1D-40A3A035B451}" destId="{0B3E0407-067F-4528-8988-5222DE160CF0}" srcOrd="0" destOrd="6" presId="urn:microsoft.com/office/officeart/2005/8/layout/StepDownProcess"/>
    <dgm:cxn modelId="{DB1AB6AF-EF0D-4B11-A257-6C8E73FEF238}" srcId="{BD26D236-4888-4D9A-ABBB-DFDB2844A0D4}" destId="{F38BCE97-131D-4D36-9B4C-B6E8B6BF74F8}" srcOrd="3" destOrd="0" parTransId="{0C5A17FC-E294-40C2-92A5-9B3446F4F5F3}" sibTransId="{2A3C3AB4-4238-4F41-A25B-6F66D8070F5F}"/>
    <dgm:cxn modelId="{518726B9-120D-4B36-BEA4-3835EBCC6AAB}" srcId="{7B8CB6DD-1E5F-4632-81D2-51C34C04D829}" destId="{FEA181B3-3CAA-4867-A468-57FA6DCBAE98}" srcOrd="3" destOrd="0" parTransId="{7A6FAEE0-351B-4C5B-BB3C-1BF691D8300A}" sibTransId="{EE0CEA76-8548-4AF6-9AD4-FBFAF610AC62}"/>
    <dgm:cxn modelId="{00D2F4BA-FF76-45AF-88C2-C61FB1525911}" type="presOf" srcId="{A250946F-DCC3-4CBF-840C-91A88A367107}" destId="{0B3E0407-067F-4528-8988-5222DE160CF0}" srcOrd="0" destOrd="2" presId="urn:microsoft.com/office/officeart/2005/8/layout/StepDownProcess"/>
    <dgm:cxn modelId="{E7F652C7-0E78-4866-998F-DFA83E117C59}" srcId="{BD26D236-4888-4D9A-ABBB-DFDB2844A0D4}" destId="{14AC4473-13D8-4E72-A12D-20C2087180B0}" srcOrd="1" destOrd="0" parTransId="{5645FEEA-8FAF-4BDC-A3F3-CEEE4F285C21}" sibTransId="{6F03954F-7280-4A87-959F-A0C655309252}"/>
    <dgm:cxn modelId="{96F6D7CD-42DB-4B51-8F01-014879D2DA81}" srcId="{8B613B31-4C60-4075-97B9-950BC9AB6A03}" destId="{A250946F-DCC3-4CBF-840C-91A88A367107}" srcOrd="2" destOrd="0" parTransId="{EFFE6DC4-ADF7-4B56-816C-3000713D4A64}" sibTransId="{B65FF8B0-7CBB-4DCD-988C-C4660E87C002}"/>
    <dgm:cxn modelId="{022B8ED4-89A0-4760-9C29-3E5A7E67D971}" type="presOf" srcId="{9C44C5E1-FAB9-4CB2-A3D1-1593CE30400A}" destId="{A7BDC14D-B85A-4FCD-B599-344FB239CE3B}" srcOrd="0" destOrd="2" presId="urn:microsoft.com/office/officeart/2005/8/layout/StepDownProcess"/>
    <dgm:cxn modelId="{FA5C38DD-7F89-45F4-BAE7-29F52C34485D}" type="presOf" srcId="{7B8CB6DD-1E5F-4632-81D2-51C34C04D829}" destId="{12FD42CC-CE13-436B-BAB7-B7C1179E0CE5}" srcOrd="0" destOrd="0" presId="urn:microsoft.com/office/officeart/2005/8/layout/StepDownProcess"/>
    <dgm:cxn modelId="{E92E7DE0-C57C-4117-ACFB-05DE34FAAB8D}" srcId="{8B613B31-4C60-4075-97B9-950BC9AB6A03}" destId="{CA49D0E8-06B2-4CC4-8855-82E30D9FAFD0}" srcOrd="0" destOrd="0" parTransId="{7688911F-9147-4276-9128-F59672CEC9E0}" sibTransId="{27FC725D-E1AF-4228-BA65-7FA3CB1CCEFB}"/>
    <dgm:cxn modelId="{93FA2AE3-3F1B-40F9-9A19-844BD62E7F49}" srcId="{7B8CB6DD-1E5F-4632-81D2-51C34C04D829}" destId="{1256CCDB-91D3-436D-9545-30F7FD445A49}" srcOrd="0" destOrd="0" parTransId="{101C58EE-D841-486D-8A97-D7D4C439F114}" sibTransId="{E3012B60-3DE6-45AB-A1B2-606B4DF7EC38}"/>
    <dgm:cxn modelId="{ADE9AAE3-E19C-46D8-BD87-A7C1F3D1692B}" type="presOf" srcId="{BD26D236-4888-4D9A-ABBB-DFDB2844A0D4}" destId="{60C0548B-151F-4856-9F63-BFC32540EAD0}" srcOrd="0" destOrd="0" presId="urn:microsoft.com/office/officeart/2005/8/layout/StepDownProcess"/>
    <dgm:cxn modelId="{64AD8AF3-797C-4F55-A844-D912B444DEC6}" srcId="{542F8842-928C-4529-B740-26901EF3C7BC}" destId="{7B8CB6DD-1E5F-4632-81D2-51C34C04D829}" srcOrd="2" destOrd="0" parTransId="{BEFE5022-2C9F-4D66-8FD1-4ECE2A84DCE9}" sibTransId="{64EDA810-53A5-4438-84D7-8DC897D96D65}"/>
    <dgm:cxn modelId="{383571FA-E8B0-45EC-95EA-E0831CB3E3C7}" srcId="{8B613B31-4C60-4075-97B9-950BC9AB6A03}" destId="{E61452E8-0F4D-4B37-A540-0D479CBCC575}" srcOrd="4" destOrd="0" parTransId="{C56E3E44-6C20-441F-86D3-C7040BB6854B}" sibTransId="{F009A1D6-D52C-498B-AD7E-FEC6556F5D49}"/>
    <dgm:cxn modelId="{3F161CDD-FE06-49BB-98C7-CFC927B2A435}" type="presParOf" srcId="{9A1A2D0B-BB3A-488E-8251-4863CD8466DE}" destId="{E7EA3B08-DB21-4060-A213-7883BE6D4F4B}" srcOrd="0" destOrd="0" presId="urn:microsoft.com/office/officeart/2005/8/layout/StepDownProcess"/>
    <dgm:cxn modelId="{62DF9971-378A-4409-A37A-7040CD0A3E44}" type="presParOf" srcId="{E7EA3B08-DB21-4060-A213-7883BE6D4F4B}" destId="{BD7DA60C-36B8-4BBB-86F9-10B72F11AA4A}" srcOrd="0" destOrd="0" presId="urn:microsoft.com/office/officeart/2005/8/layout/StepDownProcess"/>
    <dgm:cxn modelId="{B1D0BF5D-FD5C-4237-8040-82E165576948}" type="presParOf" srcId="{E7EA3B08-DB21-4060-A213-7883BE6D4F4B}" destId="{959DA3FB-9759-4EB0-8E5D-28A102EFD86D}" srcOrd="1" destOrd="0" presId="urn:microsoft.com/office/officeart/2005/8/layout/StepDownProcess"/>
    <dgm:cxn modelId="{FEC4014C-67AA-43E5-A924-B012211633D3}" type="presParOf" srcId="{E7EA3B08-DB21-4060-A213-7883BE6D4F4B}" destId="{0B3E0407-067F-4528-8988-5222DE160CF0}" srcOrd="2" destOrd="0" presId="urn:microsoft.com/office/officeart/2005/8/layout/StepDownProcess"/>
    <dgm:cxn modelId="{7B185711-0303-4D83-AC91-9DDF8D2A2892}" type="presParOf" srcId="{9A1A2D0B-BB3A-488E-8251-4863CD8466DE}" destId="{EF78D507-27B9-451A-81FE-DA283B38AA21}" srcOrd="1" destOrd="0" presId="urn:microsoft.com/office/officeart/2005/8/layout/StepDownProcess"/>
    <dgm:cxn modelId="{7936633A-D6FC-4DFF-9923-083B08AEFA35}" type="presParOf" srcId="{9A1A2D0B-BB3A-488E-8251-4863CD8466DE}" destId="{933B12B8-5D60-4CCA-B404-E93B5C6D63AD}" srcOrd="2" destOrd="0" presId="urn:microsoft.com/office/officeart/2005/8/layout/StepDownProcess"/>
    <dgm:cxn modelId="{D1DA4D7F-8E94-44E2-9A80-83ADA62988AE}" type="presParOf" srcId="{933B12B8-5D60-4CCA-B404-E93B5C6D63AD}" destId="{A89AE80D-3C15-4A86-8B1B-65F3BE5C4A84}" srcOrd="0" destOrd="0" presId="urn:microsoft.com/office/officeart/2005/8/layout/StepDownProcess"/>
    <dgm:cxn modelId="{475076FC-5DB8-47D6-9594-C64E11ABEA1A}" type="presParOf" srcId="{933B12B8-5D60-4CCA-B404-E93B5C6D63AD}" destId="{60C0548B-151F-4856-9F63-BFC32540EAD0}" srcOrd="1" destOrd="0" presId="urn:microsoft.com/office/officeart/2005/8/layout/StepDownProcess"/>
    <dgm:cxn modelId="{7C51FD02-5CB3-4847-A807-BB14BFB31D66}" type="presParOf" srcId="{933B12B8-5D60-4CCA-B404-E93B5C6D63AD}" destId="{DDC28C0E-DD22-4F6B-910B-E7DAC7B9CF76}" srcOrd="2" destOrd="0" presId="urn:microsoft.com/office/officeart/2005/8/layout/StepDownProcess"/>
    <dgm:cxn modelId="{094D04D7-A707-48B8-8CE0-5F5859889378}" type="presParOf" srcId="{9A1A2D0B-BB3A-488E-8251-4863CD8466DE}" destId="{1C237548-88C1-4B02-AC18-F72E635FED09}" srcOrd="3" destOrd="0" presId="urn:microsoft.com/office/officeart/2005/8/layout/StepDownProcess"/>
    <dgm:cxn modelId="{D0897477-E987-4968-B7DE-E406EEA4A7E4}" type="presParOf" srcId="{9A1A2D0B-BB3A-488E-8251-4863CD8466DE}" destId="{03BC28D5-85D5-4690-A6C1-586D84C209E2}" srcOrd="4" destOrd="0" presId="urn:microsoft.com/office/officeart/2005/8/layout/StepDownProcess"/>
    <dgm:cxn modelId="{C0CBC6F1-4F6E-4B89-8DD3-10EB111F2BA4}" type="presParOf" srcId="{03BC28D5-85D5-4690-A6C1-586D84C209E2}" destId="{12FD42CC-CE13-436B-BAB7-B7C1179E0CE5}" srcOrd="0" destOrd="0" presId="urn:microsoft.com/office/officeart/2005/8/layout/StepDownProcess"/>
    <dgm:cxn modelId="{B0E79213-B4B8-4657-B017-92F92A2EB3BC}" type="presParOf" srcId="{03BC28D5-85D5-4690-A6C1-586D84C209E2}" destId="{A7BDC14D-B85A-4FCD-B599-344FB239CE3B}" srcOrd="1" destOrd="0" presId="urn:microsoft.com/office/officeart/2005/8/layout/StepDown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294A4E-1008-466C-B678-C4A7883331B5}" type="doc">
      <dgm:prSet loTypeId="urn:microsoft.com/office/officeart/2005/8/layout/cycle4" loCatId="cycle" qsTypeId="urn:microsoft.com/office/officeart/2005/8/quickstyle/simple4" qsCatId="simple" csTypeId="urn:microsoft.com/office/officeart/2005/8/colors/accent6_2" csCatId="accent6" phldr="1"/>
      <dgm:spPr/>
      <dgm:t>
        <a:bodyPr/>
        <a:lstStyle/>
        <a:p>
          <a:endParaRPr lang="en-US"/>
        </a:p>
      </dgm:t>
    </dgm:pt>
    <dgm:pt modelId="{61186E94-C81A-455E-BC21-D40D4FB51DBE}">
      <dgm:prSet phldrT="[Text]"/>
      <dgm:spPr>
        <a:solidFill>
          <a:srgbClr val="415588"/>
        </a:solidFill>
      </dgm:spPr>
      <dgm:t>
        <a:bodyPr anchor="b" anchorCtr="0"/>
        <a:lstStyle/>
        <a:p>
          <a:pPr>
            <a:buFont typeface="Arial" panose="020B0604020202020204" pitchFamily="34" charset="0"/>
            <a:buChar char="•"/>
          </a:pPr>
          <a:r>
            <a:rPr lang="en-US" b="1" i="1" baseline="0"/>
            <a:t>MANAGEMENT</a:t>
          </a:r>
          <a:endParaRPr lang="en-US" baseline="0"/>
        </a:p>
      </dgm:t>
    </dgm:pt>
    <dgm:pt modelId="{20695409-0897-456D-B9B4-A23B7BA6266D}" type="parTrans" cxnId="{8EFF11FE-EB88-46F0-B9EA-2A1319D4BC9B}">
      <dgm:prSet/>
      <dgm:spPr/>
      <dgm:t>
        <a:bodyPr/>
        <a:lstStyle/>
        <a:p>
          <a:endParaRPr lang="en-US"/>
        </a:p>
      </dgm:t>
    </dgm:pt>
    <dgm:pt modelId="{AF19C7DB-ACD1-40B9-8EA7-57A01E58FF6B}" type="sibTrans" cxnId="{8EFF11FE-EB88-46F0-B9EA-2A1319D4BC9B}">
      <dgm:prSet/>
      <dgm:spPr/>
      <dgm:t>
        <a:bodyPr/>
        <a:lstStyle/>
        <a:p>
          <a:endParaRPr lang="en-US"/>
        </a:p>
      </dgm:t>
    </dgm:pt>
    <dgm:pt modelId="{8D6954D4-D708-4884-BA50-79371233188F}">
      <dgm:prSet/>
      <dgm:spPr>
        <a:solidFill>
          <a:srgbClr val="415588"/>
        </a:solidFill>
      </dgm:spPr>
      <dgm:t>
        <a:bodyPr anchor="t" anchorCtr="0"/>
        <a:lstStyle/>
        <a:p>
          <a:r>
            <a:rPr lang="en-US" b="1" i="1" baseline="0" dirty="0"/>
            <a:t>PROSPECTING </a:t>
          </a:r>
        </a:p>
      </dgm:t>
    </dgm:pt>
    <dgm:pt modelId="{E48149B1-E334-4AA8-BB31-1BBBD7DABD46}" type="parTrans" cxnId="{ABB51713-5F8C-4E47-93EC-4FDBC248F381}">
      <dgm:prSet/>
      <dgm:spPr/>
      <dgm:t>
        <a:bodyPr/>
        <a:lstStyle/>
        <a:p>
          <a:endParaRPr lang="en-US"/>
        </a:p>
      </dgm:t>
    </dgm:pt>
    <dgm:pt modelId="{738463B0-529B-4EEF-963C-C45325DB91F6}" type="sibTrans" cxnId="{ABB51713-5F8C-4E47-93EC-4FDBC248F381}">
      <dgm:prSet/>
      <dgm:spPr/>
      <dgm:t>
        <a:bodyPr/>
        <a:lstStyle/>
        <a:p>
          <a:endParaRPr lang="en-US"/>
        </a:p>
      </dgm:t>
    </dgm:pt>
    <dgm:pt modelId="{79A3193E-DD80-4D3C-8B0F-14F7C8635B13}">
      <dgm:prSet custT="1"/>
      <dgm:spPr>
        <a:ln>
          <a:solidFill>
            <a:srgbClr val="415588"/>
          </a:solidFill>
        </a:ln>
      </dgm:spPr>
      <dgm:t>
        <a:bodyPr/>
        <a:lstStyle/>
        <a:p>
          <a:pPr>
            <a:buFont typeface="Arial" panose="020B0604020202020204" pitchFamily="34" charset="0"/>
            <a:buChar char="•"/>
          </a:pPr>
          <a:r>
            <a:rPr lang="en-US" sz="600" dirty="0"/>
            <a:t>Collect GIS data</a:t>
          </a:r>
        </a:p>
      </dgm:t>
    </dgm:pt>
    <dgm:pt modelId="{2898E13A-7ECF-4964-AEDA-1A3E8C167D9B}" type="parTrans" cxnId="{25B5F855-8881-4441-A67B-C7097E25B1BC}">
      <dgm:prSet/>
      <dgm:spPr/>
      <dgm:t>
        <a:bodyPr/>
        <a:lstStyle/>
        <a:p>
          <a:endParaRPr lang="en-US"/>
        </a:p>
      </dgm:t>
    </dgm:pt>
    <dgm:pt modelId="{91C8DA15-04FF-4401-B13A-04D1F0CF17AD}" type="sibTrans" cxnId="{25B5F855-8881-4441-A67B-C7097E25B1BC}">
      <dgm:prSet/>
      <dgm:spPr/>
      <dgm:t>
        <a:bodyPr/>
        <a:lstStyle/>
        <a:p>
          <a:endParaRPr lang="en-US"/>
        </a:p>
      </dgm:t>
    </dgm:pt>
    <dgm:pt modelId="{551D80C9-A521-4114-AFA4-FF0E0A97655F}">
      <dgm:prSet custT="1"/>
      <dgm:spPr>
        <a:ln>
          <a:solidFill>
            <a:srgbClr val="415588"/>
          </a:solidFill>
        </a:ln>
      </dgm:spPr>
      <dgm:t>
        <a:bodyPr/>
        <a:lstStyle/>
        <a:p>
          <a:r>
            <a:rPr lang="en-US" sz="600"/>
            <a:t>Identify research resources</a:t>
          </a:r>
        </a:p>
      </dgm:t>
    </dgm:pt>
    <dgm:pt modelId="{5E8B2BEC-357B-45BD-AD49-4EB7B5BC5204}" type="parTrans" cxnId="{65EE5E5B-A96E-485F-93C5-9AF463736F7C}">
      <dgm:prSet/>
      <dgm:spPr/>
      <dgm:t>
        <a:bodyPr/>
        <a:lstStyle/>
        <a:p>
          <a:endParaRPr lang="en-US"/>
        </a:p>
      </dgm:t>
    </dgm:pt>
    <dgm:pt modelId="{7C16A0F9-AD62-44B0-AF4C-79B638CF17FF}" type="sibTrans" cxnId="{65EE5E5B-A96E-485F-93C5-9AF463736F7C}">
      <dgm:prSet/>
      <dgm:spPr/>
      <dgm:t>
        <a:bodyPr/>
        <a:lstStyle/>
        <a:p>
          <a:endParaRPr lang="en-US"/>
        </a:p>
      </dgm:t>
    </dgm:pt>
    <dgm:pt modelId="{EC13BCCF-29B9-423A-905D-DA013B983146}">
      <dgm:prSet custT="1"/>
      <dgm:spPr>
        <a:ln>
          <a:solidFill>
            <a:srgbClr val="415588"/>
          </a:solidFill>
        </a:ln>
      </dgm:spPr>
      <dgm:t>
        <a:bodyPr/>
        <a:lstStyle/>
        <a:p>
          <a:r>
            <a:rPr lang="en-US" sz="600" dirty="0"/>
            <a:t>Review of data/research</a:t>
          </a:r>
        </a:p>
      </dgm:t>
    </dgm:pt>
    <dgm:pt modelId="{F6036F33-A038-49C5-B8FE-C6504AF898C1}" type="parTrans" cxnId="{91138CDD-CF9C-4334-92E7-9822E07C32BC}">
      <dgm:prSet/>
      <dgm:spPr/>
      <dgm:t>
        <a:bodyPr/>
        <a:lstStyle/>
        <a:p>
          <a:endParaRPr lang="en-US"/>
        </a:p>
      </dgm:t>
    </dgm:pt>
    <dgm:pt modelId="{82755044-5B0A-4C3B-BF76-E5AC8F113D7F}" type="sibTrans" cxnId="{91138CDD-CF9C-4334-92E7-9822E07C32BC}">
      <dgm:prSet/>
      <dgm:spPr/>
      <dgm:t>
        <a:bodyPr/>
        <a:lstStyle/>
        <a:p>
          <a:endParaRPr lang="en-US"/>
        </a:p>
      </dgm:t>
    </dgm:pt>
    <dgm:pt modelId="{F715DEA8-6C40-44BA-BEA0-880C1BF93B69}">
      <dgm:prSet custT="1"/>
      <dgm:spPr>
        <a:ln>
          <a:solidFill>
            <a:srgbClr val="415588"/>
          </a:solidFill>
        </a:ln>
      </dgm:spPr>
      <dgm:t>
        <a:bodyPr/>
        <a:lstStyle/>
        <a:p>
          <a:r>
            <a:rPr lang="en-US" sz="600" dirty="0"/>
            <a:t>Mapping / GIS data</a:t>
          </a:r>
        </a:p>
      </dgm:t>
    </dgm:pt>
    <dgm:pt modelId="{015C12A5-56BF-4A0D-AA9F-DC23E0379711}" type="parTrans" cxnId="{8AC56A7A-9DEF-45E2-A6D4-7F8F6A363ADB}">
      <dgm:prSet/>
      <dgm:spPr/>
      <dgm:t>
        <a:bodyPr/>
        <a:lstStyle/>
        <a:p>
          <a:endParaRPr lang="en-US"/>
        </a:p>
      </dgm:t>
    </dgm:pt>
    <dgm:pt modelId="{C037B3F9-6163-4A66-936A-3E55C625D135}" type="sibTrans" cxnId="{8AC56A7A-9DEF-45E2-A6D4-7F8F6A363ADB}">
      <dgm:prSet/>
      <dgm:spPr/>
      <dgm:t>
        <a:bodyPr/>
        <a:lstStyle/>
        <a:p>
          <a:endParaRPr lang="en-US"/>
        </a:p>
      </dgm:t>
    </dgm:pt>
    <dgm:pt modelId="{358F6496-8C2C-4889-A366-256D83A40EFE}">
      <dgm:prSet custT="1"/>
      <dgm:spPr>
        <a:ln>
          <a:solidFill>
            <a:srgbClr val="415588"/>
          </a:solidFill>
        </a:ln>
      </dgm:spPr>
      <dgm:t>
        <a:bodyPr/>
        <a:lstStyle/>
        <a:p>
          <a:r>
            <a:rPr lang="en-US" sz="600"/>
            <a:t>Budgeting / Estimation</a:t>
          </a:r>
        </a:p>
      </dgm:t>
    </dgm:pt>
    <dgm:pt modelId="{F6E019CE-EAE5-4F48-905A-9ECE60BC603E}" type="parTrans" cxnId="{7272406F-8619-406D-A78B-D9DE90538551}">
      <dgm:prSet/>
      <dgm:spPr/>
      <dgm:t>
        <a:bodyPr/>
        <a:lstStyle/>
        <a:p>
          <a:endParaRPr lang="en-US"/>
        </a:p>
      </dgm:t>
    </dgm:pt>
    <dgm:pt modelId="{4BCB40C3-2497-419C-8047-0EEBFC77EB6C}" type="sibTrans" cxnId="{7272406F-8619-406D-A78B-D9DE90538551}">
      <dgm:prSet/>
      <dgm:spPr/>
      <dgm:t>
        <a:bodyPr/>
        <a:lstStyle/>
        <a:p>
          <a:endParaRPr lang="en-US"/>
        </a:p>
      </dgm:t>
    </dgm:pt>
    <dgm:pt modelId="{846397D0-8941-4E0A-BCFC-DCBB07940D80}">
      <dgm:prSet custT="1"/>
      <dgm:spPr>
        <a:ln>
          <a:solidFill>
            <a:srgbClr val="415588"/>
          </a:solidFill>
        </a:ln>
      </dgm:spPr>
      <dgm:t>
        <a:bodyPr/>
        <a:lstStyle/>
        <a:p>
          <a:r>
            <a:rPr lang="en-US" sz="600" dirty="0"/>
            <a:t>Brokerage cost</a:t>
          </a:r>
        </a:p>
      </dgm:t>
    </dgm:pt>
    <dgm:pt modelId="{C30524EF-F2B2-4DB8-8489-AA181C70535E}" type="parTrans" cxnId="{220475D0-9DCA-4501-BCCA-D8C9C5E8D069}">
      <dgm:prSet/>
      <dgm:spPr/>
      <dgm:t>
        <a:bodyPr/>
        <a:lstStyle/>
        <a:p>
          <a:endParaRPr lang="en-US"/>
        </a:p>
      </dgm:t>
    </dgm:pt>
    <dgm:pt modelId="{24737E1D-C109-4917-8055-2EEEDCE6E1F5}" type="sibTrans" cxnId="{220475D0-9DCA-4501-BCCA-D8C9C5E8D069}">
      <dgm:prSet/>
      <dgm:spPr/>
      <dgm:t>
        <a:bodyPr/>
        <a:lstStyle/>
        <a:p>
          <a:endParaRPr lang="en-US"/>
        </a:p>
      </dgm:t>
    </dgm:pt>
    <dgm:pt modelId="{4122F155-24B4-4C20-9B21-EAA1E2474747}">
      <dgm:prSet custT="1"/>
      <dgm:spPr>
        <a:ln>
          <a:solidFill>
            <a:srgbClr val="415588"/>
          </a:solidFill>
        </a:ln>
      </dgm:spPr>
      <dgm:t>
        <a:bodyPr/>
        <a:lstStyle/>
        <a:p>
          <a:r>
            <a:rPr lang="en-US" sz="600" dirty="0"/>
            <a:t>Leasing / Acquisition cost</a:t>
          </a:r>
        </a:p>
      </dgm:t>
    </dgm:pt>
    <dgm:pt modelId="{039D3481-DE25-4EA6-A89F-802FBEA0DFA0}" type="parTrans" cxnId="{FE5FD527-57A2-4996-8925-EDCA60452769}">
      <dgm:prSet/>
      <dgm:spPr/>
      <dgm:t>
        <a:bodyPr/>
        <a:lstStyle/>
        <a:p>
          <a:endParaRPr lang="en-US"/>
        </a:p>
      </dgm:t>
    </dgm:pt>
    <dgm:pt modelId="{6548A13E-BD98-4721-8FAB-5BA1974A78E0}" type="sibTrans" cxnId="{FE5FD527-57A2-4996-8925-EDCA60452769}">
      <dgm:prSet/>
      <dgm:spPr/>
      <dgm:t>
        <a:bodyPr/>
        <a:lstStyle/>
        <a:p>
          <a:endParaRPr lang="en-US"/>
        </a:p>
      </dgm:t>
    </dgm:pt>
    <dgm:pt modelId="{01C041BB-CBBB-403A-A711-E4B856207743}">
      <dgm:prSet custT="1"/>
      <dgm:spPr>
        <a:ln>
          <a:solidFill>
            <a:srgbClr val="415588"/>
          </a:solidFill>
        </a:ln>
      </dgm:spPr>
      <dgm:t>
        <a:bodyPr/>
        <a:lstStyle/>
        <a:p>
          <a:r>
            <a:rPr lang="en-US" sz="600" dirty="0"/>
            <a:t>Report submittal</a:t>
          </a:r>
        </a:p>
      </dgm:t>
    </dgm:pt>
    <dgm:pt modelId="{2F45ED00-A3B5-49E7-ABCE-4AAC89AE9087}" type="parTrans" cxnId="{A1432AA4-FC59-4C7D-AA2A-786456AE1454}">
      <dgm:prSet/>
      <dgm:spPr/>
      <dgm:t>
        <a:bodyPr/>
        <a:lstStyle/>
        <a:p>
          <a:endParaRPr lang="en-US"/>
        </a:p>
      </dgm:t>
    </dgm:pt>
    <dgm:pt modelId="{A79B734B-41C2-4AF2-980D-2F03FFBBF7D1}" type="sibTrans" cxnId="{A1432AA4-FC59-4C7D-AA2A-786456AE1454}">
      <dgm:prSet/>
      <dgm:spPr/>
      <dgm:t>
        <a:bodyPr/>
        <a:lstStyle/>
        <a:p>
          <a:endParaRPr lang="en-US"/>
        </a:p>
      </dgm:t>
    </dgm:pt>
    <dgm:pt modelId="{C1871DBF-C506-4E78-99C3-E8E16FB5A653}">
      <dgm:prSet/>
      <dgm:spPr>
        <a:solidFill>
          <a:srgbClr val="415588"/>
        </a:solidFill>
      </dgm:spPr>
      <dgm:t>
        <a:bodyPr anchor="t" anchorCtr="0"/>
        <a:lstStyle/>
        <a:p>
          <a:r>
            <a:rPr lang="en-US" b="1" i="1" baseline="0" dirty="0"/>
            <a:t>DEVELOPMENT</a:t>
          </a:r>
        </a:p>
      </dgm:t>
    </dgm:pt>
    <dgm:pt modelId="{CF77150F-ABAB-4950-B0F5-84975010EEC1}" type="parTrans" cxnId="{D2F36EB0-32BB-44A3-94DA-923817B7CF4E}">
      <dgm:prSet/>
      <dgm:spPr/>
      <dgm:t>
        <a:bodyPr/>
        <a:lstStyle/>
        <a:p>
          <a:endParaRPr lang="en-US"/>
        </a:p>
      </dgm:t>
    </dgm:pt>
    <dgm:pt modelId="{572607AC-ABBC-4A3B-AC69-1F106440D311}" type="sibTrans" cxnId="{D2F36EB0-32BB-44A3-94DA-923817B7CF4E}">
      <dgm:prSet/>
      <dgm:spPr/>
      <dgm:t>
        <a:bodyPr/>
        <a:lstStyle/>
        <a:p>
          <a:endParaRPr lang="en-US"/>
        </a:p>
      </dgm:t>
    </dgm:pt>
    <dgm:pt modelId="{8D6AB297-62BC-4C73-BB7C-925F03632A11}">
      <dgm:prSet custT="1"/>
      <dgm:spPr>
        <a:ln>
          <a:solidFill>
            <a:srgbClr val="415588"/>
          </a:solidFill>
        </a:ln>
      </dgm:spPr>
      <dgm:t>
        <a:bodyPr/>
        <a:lstStyle/>
        <a:p>
          <a:pPr>
            <a:buFont typeface="Arial" panose="020B0604020202020204" pitchFamily="34" charset="0"/>
            <a:buChar char="•"/>
          </a:pPr>
          <a:r>
            <a:rPr lang="en-US" sz="600" dirty="0"/>
            <a:t>Title research</a:t>
          </a:r>
        </a:p>
      </dgm:t>
    </dgm:pt>
    <dgm:pt modelId="{E140370E-353C-435E-AAF5-77C7521D44C8}" type="parTrans" cxnId="{DF6EAF47-938C-48B6-9AFA-AE22DCD809A4}">
      <dgm:prSet/>
      <dgm:spPr/>
      <dgm:t>
        <a:bodyPr/>
        <a:lstStyle/>
        <a:p>
          <a:endParaRPr lang="en-US"/>
        </a:p>
      </dgm:t>
    </dgm:pt>
    <dgm:pt modelId="{68A84B36-6D55-4D75-A848-8FF365FF2F7D}" type="sibTrans" cxnId="{DF6EAF47-938C-48B6-9AFA-AE22DCD809A4}">
      <dgm:prSet/>
      <dgm:spPr/>
      <dgm:t>
        <a:bodyPr/>
        <a:lstStyle/>
        <a:p>
          <a:endParaRPr lang="en-US"/>
        </a:p>
      </dgm:t>
    </dgm:pt>
    <dgm:pt modelId="{B4A829BC-3E70-40C4-B318-F72610DD47D9}">
      <dgm:prSet custT="1"/>
      <dgm:spPr>
        <a:ln>
          <a:solidFill>
            <a:srgbClr val="415588"/>
          </a:solidFill>
        </a:ln>
      </dgm:spPr>
      <dgm:t>
        <a:bodyPr/>
        <a:lstStyle/>
        <a:p>
          <a:r>
            <a:rPr lang="en-US" sz="600"/>
            <a:t>Surface, Mineral, Royalty, WI, NRI, NPRI</a:t>
          </a:r>
        </a:p>
      </dgm:t>
    </dgm:pt>
    <dgm:pt modelId="{BDB223F5-089F-4B83-82F8-C3B9B3BF8555}" type="parTrans" cxnId="{114FEBC7-A744-4EF8-95C0-2D2441EB5B08}">
      <dgm:prSet/>
      <dgm:spPr/>
      <dgm:t>
        <a:bodyPr/>
        <a:lstStyle/>
        <a:p>
          <a:endParaRPr lang="en-US"/>
        </a:p>
      </dgm:t>
    </dgm:pt>
    <dgm:pt modelId="{56AED17F-FDF6-494A-9DBF-628330C5F428}" type="sibTrans" cxnId="{114FEBC7-A744-4EF8-95C0-2D2441EB5B08}">
      <dgm:prSet/>
      <dgm:spPr/>
      <dgm:t>
        <a:bodyPr/>
        <a:lstStyle/>
        <a:p>
          <a:endParaRPr lang="en-US"/>
        </a:p>
      </dgm:t>
    </dgm:pt>
    <dgm:pt modelId="{8BA35ECA-3C9B-4CE2-BB30-A168090065FA}">
      <dgm:prSet custT="1"/>
      <dgm:spPr>
        <a:ln>
          <a:solidFill>
            <a:srgbClr val="415588"/>
          </a:solidFill>
        </a:ln>
      </dgm:spPr>
      <dgm:t>
        <a:bodyPr/>
        <a:lstStyle/>
        <a:p>
          <a:r>
            <a:rPr lang="en-US" sz="600" dirty="0"/>
            <a:t>Liens &amp; Mortgages</a:t>
          </a:r>
        </a:p>
      </dgm:t>
    </dgm:pt>
    <dgm:pt modelId="{4A2E2D02-93EB-493A-B724-1390846A7402}" type="parTrans" cxnId="{46AFBDF2-1BBA-48A0-90C0-30B84299CE92}">
      <dgm:prSet/>
      <dgm:spPr/>
      <dgm:t>
        <a:bodyPr/>
        <a:lstStyle/>
        <a:p>
          <a:endParaRPr lang="en-US"/>
        </a:p>
      </dgm:t>
    </dgm:pt>
    <dgm:pt modelId="{86C286B4-0D76-4645-BE87-2B96A98108D8}" type="sibTrans" cxnId="{46AFBDF2-1BBA-48A0-90C0-30B84299CE92}">
      <dgm:prSet/>
      <dgm:spPr/>
      <dgm:t>
        <a:bodyPr/>
        <a:lstStyle/>
        <a:p>
          <a:endParaRPr lang="en-US"/>
        </a:p>
      </dgm:t>
    </dgm:pt>
    <dgm:pt modelId="{33799CAB-E052-433D-8169-6A08CF469106}">
      <dgm:prSet custT="1"/>
      <dgm:spPr>
        <a:ln>
          <a:solidFill>
            <a:srgbClr val="415588"/>
          </a:solidFill>
        </a:ln>
      </dgm:spPr>
      <dgm:t>
        <a:bodyPr/>
        <a:lstStyle/>
        <a:p>
          <a:r>
            <a:rPr lang="en-US" sz="600" dirty="0"/>
            <a:t>Leasing / Asset acquisition</a:t>
          </a:r>
        </a:p>
      </dgm:t>
    </dgm:pt>
    <dgm:pt modelId="{B7613082-8047-4922-AED7-AB9E6F915945}" type="parTrans" cxnId="{23A8BF1B-D85E-48A5-9793-6D338D72D34D}">
      <dgm:prSet/>
      <dgm:spPr/>
      <dgm:t>
        <a:bodyPr/>
        <a:lstStyle/>
        <a:p>
          <a:endParaRPr lang="en-US"/>
        </a:p>
      </dgm:t>
    </dgm:pt>
    <dgm:pt modelId="{A52C4D31-432F-4E6E-9DE1-D767067A75A7}" type="sibTrans" cxnId="{23A8BF1B-D85E-48A5-9793-6D338D72D34D}">
      <dgm:prSet/>
      <dgm:spPr/>
      <dgm:t>
        <a:bodyPr/>
        <a:lstStyle/>
        <a:p>
          <a:endParaRPr lang="en-US"/>
        </a:p>
      </dgm:t>
    </dgm:pt>
    <dgm:pt modelId="{B4B16DD1-AB84-436D-B39E-13BD7BB65AF1}">
      <dgm:prSet custT="1"/>
      <dgm:spPr>
        <a:ln>
          <a:solidFill>
            <a:srgbClr val="415588"/>
          </a:solidFill>
        </a:ln>
      </dgm:spPr>
      <dgm:t>
        <a:bodyPr/>
        <a:lstStyle/>
        <a:p>
          <a:r>
            <a:rPr lang="en-US" sz="600"/>
            <a:t>Abstracting / Runsheet's</a:t>
          </a:r>
        </a:p>
      </dgm:t>
    </dgm:pt>
    <dgm:pt modelId="{8408CF4E-C9C9-4B6A-9845-76BE6EF86F68}" type="parTrans" cxnId="{9286EF40-B7A0-4006-8EDF-68C9800EAAA4}">
      <dgm:prSet/>
      <dgm:spPr/>
      <dgm:t>
        <a:bodyPr/>
        <a:lstStyle/>
        <a:p>
          <a:endParaRPr lang="en-US"/>
        </a:p>
      </dgm:t>
    </dgm:pt>
    <dgm:pt modelId="{2F86977D-DBFD-4804-8EC5-3F9483A03AC0}" type="sibTrans" cxnId="{9286EF40-B7A0-4006-8EDF-68C9800EAAA4}">
      <dgm:prSet/>
      <dgm:spPr/>
      <dgm:t>
        <a:bodyPr/>
        <a:lstStyle/>
        <a:p>
          <a:endParaRPr lang="en-US"/>
        </a:p>
      </dgm:t>
    </dgm:pt>
    <dgm:pt modelId="{FE9ECE2B-C3DC-4B4F-AB87-904BDA4316E0}">
      <dgm:prSet custT="1"/>
      <dgm:spPr>
        <a:ln>
          <a:solidFill>
            <a:srgbClr val="415588"/>
          </a:solidFill>
        </a:ln>
      </dgm:spPr>
      <dgm:t>
        <a:bodyPr/>
        <a:lstStyle/>
        <a:p>
          <a:r>
            <a:rPr lang="en-US" sz="600" dirty="0"/>
            <a:t>Curative</a:t>
          </a:r>
        </a:p>
      </dgm:t>
    </dgm:pt>
    <dgm:pt modelId="{0C5AB2A3-5E91-4A01-9B50-7706583251A4}" type="parTrans" cxnId="{C3E02791-F262-4754-BC11-C3EA3047A1B7}">
      <dgm:prSet/>
      <dgm:spPr/>
      <dgm:t>
        <a:bodyPr/>
        <a:lstStyle/>
        <a:p>
          <a:endParaRPr lang="en-US"/>
        </a:p>
      </dgm:t>
    </dgm:pt>
    <dgm:pt modelId="{294C23B8-8B13-45A9-B20B-A1E925085360}" type="sibTrans" cxnId="{C3E02791-F262-4754-BC11-C3EA3047A1B7}">
      <dgm:prSet/>
      <dgm:spPr/>
      <dgm:t>
        <a:bodyPr/>
        <a:lstStyle/>
        <a:p>
          <a:endParaRPr lang="en-US"/>
        </a:p>
      </dgm:t>
    </dgm:pt>
    <dgm:pt modelId="{88FBC1EF-EF8D-4E79-862C-CCD944C065FA}">
      <dgm:prSet custT="1"/>
      <dgm:spPr>
        <a:ln>
          <a:solidFill>
            <a:srgbClr val="415588"/>
          </a:solidFill>
        </a:ln>
      </dgm:spPr>
      <dgm:t>
        <a:bodyPr/>
        <a:lstStyle/>
        <a:p>
          <a:r>
            <a:rPr lang="en-US" sz="600"/>
            <a:t>Due Diligence</a:t>
          </a:r>
        </a:p>
      </dgm:t>
    </dgm:pt>
    <dgm:pt modelId="{BA89711E-5DA6-4572-A2AD-07004C90629D}" type="parTrans" cxnId="{2B758A39-4F6C-46EF-B713-CBF820964A5D}">
      <dgm:prSet/>
      <dgm:spPr/>
      <dgm:t>
        <a:bodyPr/>
        <a:lstStyle/>
        <a:p>
          <a:endParaRPr lang="en-US"/>
        </a:p>
      </dgm:t>
    </dgm:pt>
    <dgm:pt modelId="{5941CDCE-51AD-4D2C-9E31-40EE2BFF1768}" type="sibTrans" cxnId="{2B758A39-4F6C-46EF-B713-CBF820964A5D}">
      <dgm:prSet/>
      <dgm:spPr/>
      <dgm:t>
        <a:bodyPr/>
        <a:lstStyle/>
        <a:p>
          <a:endParaRPr lang="en-US"/>
        </a:p>
      </dgm:t>
    </dgm:pt>
    <dgm:pt modelId="{7508CF4A-E05F-401A-B518-07D99C4E773A}">
      <dgm:prSet custT="1"/>
      <dgm:spPr>
        <a:ln>
          <a:solidFill>
            <a:srgbClr val="415588"/>
          </a:solidFill>
        </a:ln>
      </dgm:spPr>
      <dgm:t>
        <a:bodyPr/>
        <a:lstStyle/>
        <a:p>
          <a:r>
            <a:rPr lang="en-US" sz="600" dirty="0"/>
            <a:t>Unit review</a:t>
          </a:r>
        </a:p>
      </dgm:t>
    </dgm:pt>
    <dgm:pt modelId="{E98A860E-BB93-461A-8790-9EC77769CC81}" type="parTrans" cxnId="{3FD0D395-5093-41D9-9A56-6F5FFB674903}">
      <dgm:prSet/>
      <dgm:spPr/>
      <dgm:t>
        <a:bodyPr/>
        <a:lstStyle/>
        <a:p>
          <a:endParaRPr lang="en-US"/>
        </a:p>
      </dgm:t>
    </dgm:pt>
    <dgm:pt modelId="{D5C10AD2-DFC6-4708-8586-9DB464E17F1D}" type="sibTrans" cxnId="{3FD0D395-5093-41D9-9A56-6F5FFB674903}">
      <dgm:prSet/>
      <dgm:spPr/>
      <dgm:t>
        <a:bodyPr/>
        <a:lstStyle/>
        <a:p>
          <a:endParaRPr lang="en-US"/>
        </a:p>
      </dgm:t>
    </dgm:pt>
    <dgm:pt modelId="{F6B3FB60-54B4-4F67-A01F-FC5B93A83B08}">
      <dgm:prSet custT="1"/>
      <dgm:spPr>
        <a:ln>
          <a:solidFill>
            <a:srgbClr val="415588"/>
          </a:solidFill>
        </a:ln>
      </dgm:spPr>
      <dgm:t>
        <a:bodyPr/>
        <a:lstStyle/>
        <a:p>
          <a:r>
            <a:rPr lang="en-US" sz="600" dirty="0"/>
            <a:t>Interested party and Respondent lists</a:t>
          </a:r>
        </a:p>
      </dgm:t>
    </dgm:pt>
    <dgm:pt modelId="{6EDB3B6E-182F-47AE-AC2E-FCDE716AB5FF}" type="parTrans" cxnId="{E83A9388-4F2D-4E20-B1C2-7762A4DC98DE}">
      <dgm:prSet/>
      <dgm:spPr/>
      <dgm:t>
        <a:bodyPr/>
        <a:lstStyle/>
        <a:p>
          <a:endParaRPr lang="en-US"/>
        </a:p>
      </dgm:t>
    </dgm:pt>
    <dgm:pt modelId="{2138DAC9-9C08-4840-8E91-3E1D904025C3}" type="sibTrans" cxnId="{E83A9388-4F2D-4E20-B1C2-7762A4DC98DE}">
      <dgm:prSet/>
      <dgm:spPr/>
      <dgm:t>
        <a:bodyPr/>
        <a:lstStyle/>
        <a:p>
          <a:endParaRPr lang="en-US"/>
        </a:p>
      </dgm:t>
    </dgm:pt>
    <dgm:pt modelId="{61C69C6E-611B-4D65-8C69-C31D0E96DB68}">
      <dgm:prSet custT="1"/>
      <dgm:spPr>
        <a:ln>
          <a:solidFill>
            <a:srgbClr val="415588"/>
          </a:solidFill>
        </a:ln>
      </dgm:spPr>
      <dgm:t>
        <a:bodyPr/>
        <a:lstStyle/>
        <a:p>
          <a:r>
            <a:rPr lang="en-US" sz="600" dirty="0"/>
            <a:t>SUA acquisition / Damage settlement</a:t>
          </a:r>
        </a:p>
      </dgm:t>
    </dgm:pt>
    <dgm:pt modelId="{D18D69A7-E59A-4957-9B1D-8167DFCDE24F}" type="parTrans" cxnId="{2946297C-87E1-43CD-A6BA-2D91F8154E7E}">
      <dgm:prSet/>
      <dgm:spPr/>
      <dgm:t>
        <a:bodyPr/>
        <a:lstStyle/>
        <a:p>
          <a:endParaRPr lang="en-US"/>
        </a:p>
      </dgm:t>
    </dgm:pt>
    <dgm:pt modelId="{2C8EBB24-AD2D-4FEB-88E4-315B2B1A86DD}" type="sibTrans" cxnId="{2946297C-87E1-43CD-A6BA-2D91F8154E7E}">
      <dgm:prSet/>
      <dgm:spPr/>
      <dgm:t>
        <a:bodyPr/>
        <a:lstStyle/>
        <a:p>
          <a:endParaRPr lang="en-US"/>
        </a:p>
      </dgm:t>
    </dgm:pt>
    <dgm:pt modelId="{C44C11CD-8218-4620-9958-7374B3A115AC}">
      <dgm:prSet custT="1"/>
      <dgm:spPr>
        <a:ln>
          <a:solidFill>
            <a:srgbClr val="415588"/>
          </a:solidFill>
        </a:ln>
      </dgm:spPr>
      <dgm:t>
        <a:bodyPr/>
        <a:lstStyle/>
        <a:p>
          <a:r>
            <a:rPr lang="en-US" sz="600" dirty="0"/>
            <a:t>Data / Agreements management</a:t>
          </a:r>
        </a:p>
      </dgm:t>
    </dgm:pt>
    <dgm:pt modelId="{D1ED7329-5DD2-4955-8D63-EF9EA04FDD78}" type="parTrans" cxnId="{20B0421C-A3B1-4331-AFD3-499B9B89173A}">
      <dgm:prSet/>
      <dgm:spPr/>
      <dgm:t>
        <a:bodyPr/>
        <a:lstStyle/>
        <a:p>
          <a:endParaRPr lang="en-US"/>
        </a:p>
      </dgm:t>
    </dgm:pt>
    <dgm:pt modelId="{A114F3A3-B507-436B-882F-891FE4419174}" type="sibTrans" cxnId="{20B0421C-A3B1-4331-AFD3-499B9B89173A}">
      <dgm:prSet/>
      <dgm:spPr/>
      <dgm:t>
        <a:bodyPr/>
        <a:lstStyle/>
        <a:p>
          <a:endParaRPr lang="en-US"/>
        </a:p>
      </dgm:t>
    </dgm:pt>
    <dgm:pt modelId="{01758462-9D92-491F-BACF-96C93B42CE54}">
      <dgm:prSet custT="1"/>
      <dgm:spPr>
        <a:ln>
          <a:solidFill>
            <a:srgbClr val="415588"/>
          </a:solidFill>
        </a:ln>
      </dgm:spPr>
      <dgm:t>
        <a:bodyPr/>
        <a:lstStyle/>
        <a:p>
          <a:r>
            <a:rPr lang="en-US" sz="600" dirty="0"/>
            <a:t>Reporting </a:t>
          </a:r>
        </a:p>
      </dgm:t>
    </dgm:pt>
    <dgm:pt modelId="{DDEB7A05-7E02-49B5-B9F2-A4BF81648AC7}" type="parTrans" cxnId="{D355F14B-D687-4C7E-8DE5-3B7C77ED0195}">
      <dgm:prSet/>
      <dgm:spPr/>
      <dgm:t>
        <a:bodyPr/>
        <a:lstStyle/>
        <a:p>
          <a:endParaRPr lang="en-US"/>
        </a:p>
      </dgm:t>
    </dgm:pt>
    <dgm:pt modelId="{19C4A508-E65F-4C18-B94D-C07D08C626EE}" type="sibTrans" cxnId="{D355F14B-D687-4C7E-8DE5-3B7C77ED0195}">
      <dgm:prSet/>
      <dgm:spPr/>
      <dgm:t>
        <a:bodyPr/>
        <a:lstStyle/>
        <a:p>
          <a:endParaRPr lang="en-US"/>
        </a:p>
      </dgm:t>
    </dgm:pt>
    <dgm:pt modelId="{8130113D-823A-48DE-A747-021670940DFF}">
      <dgm:prSet custT="1"/>
      <dgm:spPr>
        <a:ln>
          <a:solidFill>
            <a:srgbClr val="415588"/>
          </a:solidFill>
        </a:ln>
      </dgm:spPr>
      <dgm:t>
        <a:bodyPr/>
        <a:lstStyle/>
        <a:p>
          <a:r>
            <a:rPr lang="en-US" sz="600" dirty="0"/>
            <a:t>Progress</a:t>
          </a:r>
        </a:p>
      </dgm:t>
    </dgm:pt>
    <dgm:pt modelId="{7795D803-3294-4AB5-892D-65F28E794F19}" type="parTrans" cxnId="{0B806306-A34C-41F7-9355-938CE7ADA177}">
      <dgm:prSet/>
      <dgm:spPr/>
      <dgm:t>
        <a:bodyPr/>
        <a:lstStyle/>
        <a:p>
          <a:endParaRPr lang="en-US"/>
        </a:p>
      </dgm:t>
    </dgm:pt>
    <dgm:pt modelId="{EDE3EB7A-0529-4034-812C-2ADC081F5CD0}" type="sibTrans" cxnId="{0B806306-A34C-41F7-9355-938CE7ADA177}">
      <dgm:prSet/>
      <dgm:spPr/>
      <dgm:t>
        <a:bodyPr/>
        <a:lstStyle/>
        <a:p>
          <a:endParaRPr lang="en-US"/>
        </a:p>
      </dgm:t>
    </dgm:pt>
    <dgm:pt modelId="{A5528038-DBBB-4909-8331-CC90B3827DE8}">
      <dgm:prSet custT="1"/>
      <dgm:spPr>
        <a:ln>
          <a:solidFill>
            <a:srgbClr val="415588"/>
          </a:solidFill>
        </a:ln>
      </dgm:spPr>
      <dgm:t>
        <a:bodyPr/>
        <a:lstStyle/>
        <a:p>
          <a:r>
            <a:rPr lang="en-US" sz="600" dirty="0"/>
            <a:t>Budget</a:t>
          </a:r>
        </a:p>
      </dgm:t>
    </dgm:pt>
    <dgm:pt modelId="{C1157A96-CF9F-4404-814B-708AEF5F1CA2}" type="parTrans" cxnId="{CDD4E376-7ABE-412D-815F-9415E64B2190}">
      <dgm:prSet/>
      <dgm:spPr/>
      <dgm:t>
        <a:bodyPr/>
        <a:lstStyle/>
        <a:p>
          <a:endParaRPr lang="en-US"/>
        </a:p>
      </dgm:t>
    </dgm:pt>
    <dgm:pt modelId="{89C3CE8A-0184-4A50-A682-55A056608570}" type="sibTrans" cxnId="{CDD4E376-7ABE-412D-815F-9415E64B2190}">
      <dgm:prSet/>
      <dgm:spPr/>
      <dgm:t>
        <a:bodyPr/>
        <a:lstStyle/>
        <a:p>
          <a:endParaRPr lang="en-US"/>
        </a:p>
      </dgm:t>
    </dgm:pt>
    <dgm:pt modelId="{D1E9116D-2DAE-4BEC-9CE2-BDA5C2F380F0}">
      <dgm:prSet custT="1"/>
      <dgm:spPr>
        <a:ln>
          <a:solidFill>
            <a:srgbClr val="415588"/>
          </a:solidFill>
        </a:ln>
      </dgm:spPr>
      <dgm:t>
        <a:bodyPr anchor="b"/>
        <a:lstStyle/>
        <a:p>
          <a:r>
            <a:rPr lang="en-US" sz="600" dirty="0"/>
            <a:t>In-house land personnel</a:t>
          </a:r>
        </a:p>
      </dgm:t>
    </dgm:pt>
    <dgm:pt modelId="{E0F6ECBF-B24D-474B-A3EF-93D8679A393E}" type="parTrans" cxnId="{BCDC8066-21E1-4EE2-A172-A25C7BE1F25B}">
      <dgm:prSet/>
      <dgm:spPr/>
      <dgm:t>
        <a:bodyPr/>
        <a:lstStyle/>
        <a:p>
          <a:endParaRPr lang="en-US"/>
        </a:p>
      </dgm:t>
    </dgm:pt>
    <dgm:pt modelId="{7D7DEC3A-CB52-44D9-8D8B-72771FC21FDD}" type="sibTrans" cxnId="{BCDC8066-21E1-4EE2-A172-A25C7BE1F25B}">
      <dgm:prSet/>
      <dgm:spPr/>
      <dgm:t>
        <a:bodyPr/>
        <a:lstStyle/>
        <a:p>
          <a:endParaRPr lang="en-US"/>
        </a:p>
      </dgm:t>
    </dgm:pt>
    <dgm:pt modelId="{E897E6F0-C80C-4512-94A2-95C27B8ECF07}">
      <dgm:prSet custT="1"/>
      <dgm:spPr>
        <a:ln>
          <a:solidFill>
            <a:srgbClr val="415588"/>
          </a:solidFill>
        </a:ln>
      </dgm:spPr>
      <dgm:t>
        <a:bodyPr anchor="b"/>
        <a:lstStyle/>
        <a:p>
          <a:r>
            <a:rPr lang="en-US" sz="600"/>
            <a:t>Land administration</a:t>
          </a:r>
        </a:p>
      </dgm:t>
    </dgm:pt>
    <dgm:pt modelId="{4A898ED2-0B21-44EC-987B-F832F94DADF8}" type="parTrans" cxnId="{AA108F50-E766-4DEE-950B-14074EFBF6FD}">
      <dgm:prSet/>
      <dgm:spPr/>
      <dgm:t>
        <a:bodyPr/>
        <a:lstStyle/>
        <a:p>
          <a:endParaRPr lang="en-US"/>
        </a:p>
      </dgm:t>
    </dgm:pt>
    <dgm:pt modelId="{F8C2A142-FCDB-4144-99E6-628F4C54C995}" type="sibTrans" cxnId="{AA108F50-E766-4DEE-950B-14074EFBF6FD}">
      <dgm:prSet/>
      <dgm:spPr/>
      <dgm:t>
        <a:bodyPr/>
        <a:lstStyle/>
        <a:p>
          <a:endParaRPr lang="en-US"/>
        </a:p>
      </dgm:t>
    </dgm:pt>
    <dgm:pt modelId="{E480E8F8-CBB0-402E-BF87-82527DCF63D4}">
      <dgm:prSet custT="1"/>
      <dgm:spPr>
        <a:ln>
          <a:solidFill>
            <a:srgbClr val="415588"/>
          </a:solidFill>
        </a:ln>
      </dgm:spPr>
      <dgm:t>
        <a:bodyPr anchor="b"/>
        <a:lstStyle/>
        <a:p>
          <a:r>
            <a:rPr lang="en-US" sz="600" dirty="0"/>
            <a:t>Confirm company interest</a:t>
          </a:r>
        </a:p>
      </dgm:t>
    </dgm:pt>
    <dgm:pt modelId="{B892ED2A-B05B-4240-BFCE-786914C82F97}" type="parTrans" cxnId="{96185878-5584-4DCB-B9DA-6A9A42E532DB}">
      <dgm:prSet/>
      <dgm:spPr/>
      <dgm:t>
        <a:bodyPr/>
        <a:lstStyle/>
        <a:p>
          <a:endParaRPr lang="en-US"/>
        </a:p>
      </dgm:t>
    </dgm:pt>
    <dgm:pt modelId="{BBCF13EF-C1F7-40DB-B66A-E563EB352D99}" type="sibTrans" cxnId="{96185878-5584-4DCB-B9DA-6A9A42E532DB}">
      <dgm:prSet/>
      <dgm:spPr/>
      <dgm:t>
        <a:bodyPr/>
        <a:lstStyle/>
        <a:p>
          <a:endParaRPr lang="en-US"/>
        </a:p>
      </dgm:t>
    </dgm:pt>
    <dgm:pt modelId="{45B6CAAB-D4C3-4021-9C7B-F5438716FBDD}">
      <dgm:prSet custT="1"/>
      <dgm:spPr>
        <a:ln>
          <a:solidFill>
            <a:srgbClr val="415588"/>
          </a:solidFill>
        </a:ln>
      </dgm:spPr>
      <dgm:t>
        <a:bodyPr anchor="b"/>
        <a:lstStyle/>
        <a:p>
          <a:r>
            <a:rPr lang="en-US" sz="600"/>
            <a:t>Identify obligations</a:t>
          </a:r>
        </a:p>
      </dgm:t>
    </dgm:pt>
    <dgm:pt modelId="{AA60BA49-28AD-4386-8753-6DF26D1C477A}" type="parTrans" cxnId="{B08ACDA1-8760-441E-93EE-7A7A199A8314}">
      <dgm:prSet/>
      <dgm:spPr/>
      <dgm:t>
        <a:bodyPr/>
        <a:lstStyle/>
        <a:p>
          <a:endParaRPr lang="en-US"/>
        </a:p>
      </dgm:t>
    </dgm:pt>
    <dgm:pt modelId="{AB8FEEB4-3816-40B8-B084-CE248B46AF0B}" type="sibTrans" cxnId="{B08ACDA1-8760-441E-93EE-7A7A199A8314}">
      <dgm:prSet/>
      <dgm:spPr/>
      <dgm:t>
        <a:bodyPr/>
        <a:lstStyle/>
        <a:p>
          <a:endParaRPr lang="en-US"/>
        </a:p>
      </dgm:t>
    </dgm:pt>
    <dgm:pt modelId="{4189E781-50C8-4F39-A8FA-7648BA8949F1}">
      <dgm:prSet custT="1"/>
      <dgm:spPr>
        <a:ln>
          <a:solidFill>
            <a:srgbClr val="415588"/>
          </a:solidFill>
        </a:ln>
      </dgm:spPr>
      <dgm:t>
        <a:bodyPr anchor="b"/>
        <a:lstStyle/>
        <a:p>
          <a:r>
            <a:rPr lang="en-US" sz="600"/>
            <a:t>Extensions, Expirations</a:t>
          </a:r>
        </a:p>
      </dgm:t>
    </dgm:pt>
    <dgm:pt modelId="{B9B2C14F-9691-4F65-A6A2-F5DA9C597FAF}" type="parTrans" cxnId="{9A05C90C-606B-44D5-A451-365B62B0D8B3}">
      <dgm:prSet/>
      <dgm:spPr/>
      <dgm:t>
        <a:bodyPr/>
        <a:lstStyle/>
        <a:p>
          <a:endParaRPr lang="en-US"/>
        </a:p>
      </dgm:t>
    </dgm:pt>
    <dgm:pt modelId="{421ABB12-AC2D-4E11-8FAB-6EB15C545F35}" type="sibTrans" cxnId="{9A05C90C-606B-44D5-A451-365B62B0D8B3}">
      <dgm:prSet/>
      <dgm:spPr/>
      <dgm:t>
        <a:bodyPr/>
        <a:lstStyle/>
        <a:p>
          <a:endParaRPr lang="en-US"/>
        </a:p>
      </dgm:t>
    </dgm:pt>
    <dgm:pt modelId="{A086B47A-5E3D-4FA0-ACE1-1AE859F67083}">
      <dgm:prSet custT="1"/>
      <dgm:spPr>
        <a:ln>
          <a:solidFill>
            <a:srgbClr val="415588"/>
          </a:solidFill>
        </a:ln>
      </dgm:spPr>
      <dgm:t>
        <a:bodyPr anchor="b"/>
        <a:lstStyle/>
        <a:p>
          <a:r>
            <a:rPr lang="en-US" sz="600"/>
            <a:t>Rentals</a:t>
          </a:r>
        </a:p>
      </dgm:t>
    </dgm:pt>
    <dgm:pt modelId="{A8EDFEB3-22E8-4EEB-912D-F8DEB2CFF20E}" type="parTrans" cxnId="{91D96EF2-FF74-4BC2-9DB8-7FFA4F6A17E7}">
      <dgm:prSet/>
      <dgm:spPr/>
      <dgm:t>
        <a:bodyPr/>
        <a:lstStyle/>
        <a:p>
          <a:endParaRPr lang="en-US"/>
        </a:p>
      </dgm:t>
    </dgm:pt>
    <dgm:pt modelId="{D15D83C6-159F-4427-921E-DA2634DD7AFF}" type="sibTrans" cxnId="{91D96EF2-FF74-4BC2-9DB8-7FFA4F6A17E7}">
      <dgm:prSet/>
      <dgm:spPr/>
      <dgm:t>
        <a:bodyPr/>
        <a:lstStyle/>
        <a:p>
          <a:endParaRPr lang="en-US"/>
        </a:p>
      </dgm:t>
    </dgm:pt>
    <dgm:pt modelId="{775CD99C-29DD-45F0-86D3-0971C44F208E}">
      <dgm:prSet custT="1"/>
      <dgm:spPr>
        <a:ln>
          <a:solidFill>
            <a:srgbClr val="415588"/>
          </a:solidFill>
        </a:ln>
      </dgm:spPr>
      <dgm:t>
        <a:bodyPr anchor="b"/>
        <a:lstStyle/>
        <a:p>
          <a:r>
            <a:rPr lang="en-US" sz="600"/>
            <a:t>Well commitments</a:t>
          </a:r>
        </a:p>
      </dgm:t>
    </dgm:pt>
    <dgm:pt modelId="{4E97FC3E-22B1-4B4F-83BD-A783E1CB67CE}" type="parTrans" cxnId="{6F0C3A5E-C6F4-4B5B-A8E1-4F37872AA5BF}">
      <dgm:prSet/>
      <dgm:spPr/>
      <dgm:t>
        <a:bodyPr/>
        <a:lstStyle/>
        <a:p>
          <a:endParaRPr lang="en-US"/>
        </a:p>
      </dgm:t>
    </dgm:pt>
    <dgm:pt modelId="{1AF1B6BA-20E9-48E7-ADC5-D41A20B057AC}" type="sibTrans" cxnId="{6F0C3A5E-C6F4-4B5B-A8E1-4F37872AA5BF}">
      <dgm:prSet/>
      <dgm:spPr/>
      <dgm:t>
        <a:bodyPr/>
        <a:lstStyle/>
        <a:p>
          <a:endParaRPr lang="en-US"/>
        </a:p>
      </dgm:t>
    </dgm:pt>
    <dgm:pt modelId="{8DBD48DE-C205-43E9-B394-70F0FEA866FF}">
      <dgm:prSet custT="1"/>
      <dgm:spPr>
        <a:ln>
          <a:solidFill>
            <a:srgbClr val="415588"/>
          </a:solidFill>
        </a:ln>
      </dgm:spPr>
      <dgm:t>
        <a:bodyPr anchor="b"/>
        <a:lstStyle/>
        <a:p>
          <a:r>
            <a:rPr lang="en-US" sz="600" dirty="0"/>
            <a:t>Well proposals</a:t>
          </a:r>
        </a:p>
      </dgm:t>
    </dgm:pt>
    <dgm:pt modelId="{427AA8ED-E1CE-4030-9CDF-8014AE6C8359}" type="parTrans" cxnId="{0BD1C95C-2F89-482A-8D4B-D0C89BC628AA}">
      <dgm:prSet/>
      <dgm:spPr/>
      <dgm:t>
        <a:bodyPr/>
        <a:lstStyle/>
        <a:p>
          <a:endParaRPr lang="en-US"/>
        </a:p>
      </dgm:t>
    </dgm:pt>
    <dgm:pt modelId="{00F51DB0-243A-431A-842A-0B77169F0E62}" type="sibTrans" cxnId="{0BD1C95C-2F89-482A-8D4B-D0C89BC628AA}">
      <dgm:prSet/>
      <dgm:spPr/>
      <dgm:t>
        <a:bodyPr/>
        <a:lstStyle/>
        <a:p>
          <a:endParaRPr lang="en-US"/>
        </a:p>
      </dgm:t>
    </dgm:pt>
    <dgm:pt modelId="{D2731E76-6795-41C6-8597-0D582B46D5A4}">
      <dgm:prSet custT="1"/>
      <dgm:spPr>
        <a:ln>
          <a:solidFill>
            <a:srgbClr val="415588"/>
          </a:solidFill>
        </a:ln>
      </dgm:spPr>
      <dgm:t>
        <a:bodyPr anchor="b"/>
        <a:lstStyle/>
        <a:p>
          <a:r>
            <a:rPr lang="en-US" sz="600"/>
            <a:t>Prepare assignments, subleases, releases</a:t>
          </a:r>
        </a:p>
      </dgm:t>
    </dgm:pt>
    <dgm:pt modelId="{E8581A18-97D8-4152-9558-107A5FACE8F5}" type="parTrans" cxnId="{1F72441D-CA4D-43C1-A5F0-7F714786DEBA}">
      <dgm:prSet/>
      <dgm:spPr/>
      <dgm:t>
        <a:bodyPr/>
        <a:lstStyle/>
        <a:p>
          <a:endParaRPr lang="en-US"/>
        </a:p>
      </dgm:t>
    </dgm:pt>
    <dgm:pt modelId="{7A6B8487-0E6E-4452-94D6-9BAEBD5FC2E2}" type="sibTrans" cxnId="{1F72441D-CA4D-43C1-A5F0-7F714786DEBA}">
      <dgm:prSet/>
      <dgm:spPr/>
      <dgm:t>
        <a:bodyPr/>
        <a:lstStyle/>
        <a:p>
          <a:endParaRPr lang="en-US"/>
        </a:p>
      </dgm:t>
    </dgm:pt>
    <dgm:pt modelId="{0323B130-AA5C-4875-B901-75340EEA79D8}">
      <dgm:prSet custT="1"/>
      <dgm:spPr>
        <a:ln>
          <a:solidFill>
            <a:srgbClr val="415588"/>
          </a:solidFill>
        </a:ln>
      </dgm:spPr>
      <dgm:t>
        <a:bodyPr anchor="b"/>
        <a:lstStyle/>
        <a:p>
          <a:r>
            <a:rPr lang="en-US" sz="600"/>
            <a:t>Lease review</a:t>
          </a:r>
        </a:p>
      </dgm:t>
    </dgm:pt>
    <dgm:pt modelId="{2F99651F-FC14-4D39-85EA-0564B5AD1705}" type="parTrans" cxnId="{4D31E035-A797-4C79-B251-89285B51C3CD}">
      <dgm:prSet/>
      <dgm:spPr/>
      <dgm:t>
        <a:bodyPr/>
        <a:lstStyle/>
        <a:p>
          <a:endParaRPr lang="en-US"/>
        </a:p>
      </dgm:t>
    </dgm:pt>
    <dgm:pt modelId="{781DEF73-350F-47DA-9071-8C0D2D282A45}" type="sibTrans" cxnId="{4D31E035-A797-4C79-B251-89285B51C3CD}">
      <dgm:prSet/>
      <dgm:spPr/>
      <dgm:t>
        <a:bodyPr/>
        <a:lstStyle/>
        <a:p>
          <a:endParaRPr lang="en-US"/>
        </a:p>
      </dgm:t>
    </dgm:pt>
    <dgm:pt modelId="{B60E5B9C-4127-46CC-B342-17C4863C496A}">
      <dgm:prSet custT="1"/>
      <dgm:spPr>
        <a:ln>
          <a:solidFill>
            <a:srgbClr val="415588"/>
          </a:solidFill>
        </a:ln>
      </dgm:spPr>
      <dgm:t>
        <a:bodyPr anchor="b"/>
        <a:lstStyle/>
        <a:p>
          <a:r>
            <a:rPr lang="en-US" sz="600"/>
            <a:t>Division orders </a:t>
          </a:r>
        </a:p>
      </dgm:t>
    </dgm:pt>
    <dgm:pt modelId="{1502EF86-B6C9-4303-AE7C-82F013975B32}" type="parTrans" cxnId="{999D7BD4-D8C2-40C5-97CC-DC3EEB58DB52}">
      <dgm:prSet/>
      <dgm:spPr/>
      <dgm:t>
        <a:bodyPr/>
        <a:lstStyle/>
        <a:p>
          <a:endParaRPr lang="en-US"/>
        </a:p>
      </dgm:t>
    </dgm:pt>
    <dgm:pt modelId="{F28CB197-6F66-4503-BDB6-51D01458B47B}" type="sibTrans" cxnId="{999D7BD4-D8C2-40C5-97CC-DC3EEB58DB52}">
      <dgm:prSet/>
      <dgm:spPr/>
      <dgm:t>
        <a:bodyPr/>
        <a:lstStyle/>
        <a:p>
          <a:endParaRPr lang="en-US"/>
        </a:p>
      </dgm:t>
    </dgm:pt>
    <dgm:pt modelId="{4F7FA0B9-208C-4227-AF0E-BBF7B74C36C2}">
      <dgm:prSet custT="1"/>
      <dgm:spPr>
        <a:ln>
          <a:solidFill>
            <a:srgbClr val="415588"/>
          </a:solidFill>
        </a:ln>
      </dgm:spPr>
      <dgm:t>
        <a:bodyPr anchor="b"/>
        <a:lstStyle/>
        <a:p>
          <a:r>
            <a:rPr lang="en-US" sz="600" dirty="0"/>
            <a:t>Ensuring contractual compliance</a:t>
          </a:r>
        </a:p>
      </dgm:t>
    </dgm:pt>
    <dgm:pt modelId="{4DE21523-6BAB-41BF-939F-B03FF2C7F64D}" type="parTrans" cxnId="{2E1A1EFF-5AA2-48B3-BB82-49C6AF6622DD}">
      <dgm:prSet/>
      <dgm:spPr/>
      <dgm:t>
        <a:bodyPr/>
        <a:lstStyle/>
        <a:p>
          <a:endParaRPr lang="en-US"/>
        </a:p>
      </dgm:t>
    </dgm:pt>
    <dgm:pt modelId="{ED5BA8B8-2D9F-447E-A565-25F3E813CF42}" type="sibTrans" cxnId="{2E1A1EFF-5AA2-48B3-BB82-49C6AF6622DD}">
      <dgm:prSet/>
      <dgm:spPr/>
      <dgm:t>
        <a:bodyPr/>
        <a:lstStyle/>
        <a:p>
          <a:endParaRPr lang="en-US"/>
        </a:p>
      </dgm:t>
    </dgm:pt>
    <dgm:pt modelId="{FE29DEA8-E26E-471E-A70C-4377F94C0A43}">
      <dgm:prSet custT="1"/>
      <dgm:spPr>
        <a:ln>
          <a:solidFill>
            <a:srgbClr val="415588"/>
          </a:solidFill>
        </a:ln>
      </dgm:spPr>
      <dgm:t>
        <a:bodyPr anchor="b"/>
        <a:lstStyle/>
        <a:p>
          <a:r>
            <a:rPr lang="en-US" sz="600" dirty="0"/>
            <a:t>Data Management</a:t>
          </a:r>
        </a:p>
      </dgm:t>
    </dgm:pt>
    <dgm:pt modelId="{DA626982-8D75-4796-A01D-4AECFC766E6F}" type="parTrans" cxnId="{E6E1E6F1-2A7E-40E8-A0E0-A774FBCE550D}">
      <dgm:prSet/>
      <dgm:spPr/>
      <dgm:t>
        <a:bodyPr/>
        <a:lstStyle/>
        <a:p>
          <a:endParaRPr lang="en-US"/>
        </a:p>
      </dgm:t>
    </dgm:pt>
    <dgm:pt modelId="{B657B047-6ECE-4638-B792-E9D3727FCF08}" type="sibTrans" cxnId="{E6E1E6F1-2A7E-40E8-A0E0-A774FBCE550D}">
      <dgm:prSet/>
      <dgm:spPr/>
      <dgm:t>
        <a:bodyPr/>
        <a:lstStyle/>
        <a:p>
          <a:endParaRPr lang="en-US"/>
        </a:p>
      </dgm:t>
    </dgm:pt>
    <dgm:pt modelId="{298007AD-2860-411E-8D93-4A5B3E71D9F9}">
      <dgm:prSet custT="1"/>
      <dgm:spPr>
        <a:ln>
          <a:solidFill>
            <a:srgbClr val="415588"/>
          </a:solidFill>
        </a:ln>
      </dgm:spPr>
      <dgm:t>
        <a:bodyPr anchor="b"/>
        <a:lstStyle/>
        <a:p>
          <a:r>
            <a:rPr lang="en-US" sz="600" dirty="0"/>
            <a:t>Experience with multiple land databases</a:t>
          </a:r>
        </a:p>
      </dgm:t>
    </dgm:pt>
    <dgm:pt modelId="{E142492C-8F5A-48B3-9081-120AF64A85CE}" type="parTrans" cxnId="{5E37D05F-2547-4261-8A29-DE04C67692E0}">
      <dgm:prSet/>
      <dgm:spPr/>
      <dgm:t>
        <a:bodyPr/>
        <a:lstStyle/>
        <a:p>
          <a:endParaRPr lang="en-US"/>
        </a:p>
      </dgm:t>
    </dgm:pt>
    <dgm:pt modelId="{9A116960-7661-40A2-81BD-E88B64D54367}" type="sibTrans" cxnId="{5E37D05F-2547-4261-8A29-DE04C67692E0}">
      <dgm:prSet/>
      <dgm:spPr/>
      <dgm:t>
        <a:bodyPr/>
        <a:lstStyle/>
        <a:p>
          <a:endParaRPr lang="en-US"/>
        </a:p>
      </dgm:t>
    </dgm:pt>
    <dgm:pt modelId="{DC0BF6E8-D0A3-4A61-8B3A-B9252ADB9F4D}">
      <dgm:prSet custT="1"/>
      <dgm:spPr>
        <a:ln>
          <a:solidFill>
            <a:srgbClr val="415588"/>
          </a:solidFill>
        </a:ln>
      </dgm:spPr>
      <dgm:t>
        <a:bodyPr anchor="b"/>
        <a:lstStyle/>
        <a:p>
          <a:r>
            <a:rPr lang="en-US" sz="600" dirty="0"/>
            <a:t>Secure data storage</a:t>
          </a:r>
        </a:p>
      </dgm:t>
    </dgm:pt>
    <dgm:pt modelId="{D1F0E5B2-2FE7-4526-A716-A13E7CD0F3A3}" type="parTrans" cxnId="{429CD8E8-0142-4EBD-9435-BB6A44B2A5D8}">
      <dgm:prSet/>
      <dgm:spPr/>
      <dgm:t>
        <a:bodyPr/>
        <a:lstStyle/>
        <a:p>
          <a:endParaRPr lang="en-US"/>
        </a:p>
      </dgm:t>
    </dgm:pt>
    <dgm:pt modelId="{AC878D37-583E-49FB-BCC2-5EF4D4C911DC}" type="sibTrans" cxnId="{429CD8E8-0142-4EBD-9435-BB6A44B2A5D8}">
      <dgm:prSet/>
      <dgm:spPr/>
      <dgm:t>
        <a:bodyPr/>
        <a:lstStyle/>
        <a:p>
          <a:endParaRPr lang="en-US"/>
        </a:p>
      </dgm:t>
    </dgm:pt>
    <dgm:pt modelId="{302600C1-AA7B-4164-8698-CA8EBE4104B1}">
      <dgm:prSet/>
      <dgm:spPr>
        <a:solidFill>
          <a:srgbClr val="415588"/>
        </a:solidFill>
      </dgm:spPr>
      <dgm:t>
        <a:bodyPr anchor="b" anchorCtr="0"/>
        <a:lstStyle/>
        <a:p>
          <a:r>
            <a:rPr lang="en-US" b="1" i="1" baseline="0"/>
            <a:t>DIVESTURE</a:t>
          </a:r>
        </a:p>
      </dgm:t>
    </dgm:pt>
    <dgm:pt modelId="{E17F16C2-8AD3-44A7-B38E-B459E8E6B68E}" type="parTrans" cxnId="{75CBDA49-3146-446C-B4BC-68DCDC28D2AC}">
      <dgm:prSet/>
      <dgm:spPr/>
      <dgm:t>
        <a:bodyPr/>
        <a:lstStyle/>
        <a:p>
          <a:endParaRPr lang="en-US"/>
        </a:p>
      </dgm:t>
    </dgm:pt>
    <dgm:pt modelId="{C97B5C2E-4348-420B-B2F9-32E9EAD356B5}" type="sibTrans" cxnId="{75CBDA49-3146-446C-B4BC-68DCDC28D2AC}">
      <dgm:prSet/>
      <dgm:spPr/>
      <dgm:t>
        <a:bodyPr/>
        <a:lstStyle/>
        <a:p>
          <a:endParaRPr lang="en-US"/>
        </a:p>
      </dgm:t>
    </dgm:pt>
    <dgm:pt modelId="{28905DFB-3DA1-4168-8FC0-50E74B95039C}">
      <dgm:prSet custT="1"/>
      <dgm:spPr>
        <a:ln>
          <a:solidFill>
            <a:srgbClr val="415588"/>
          </a:solidFill>
        </a:ln>
      </dgm:spPr>
      <dgm:t>
        <a:bodyPr tIns="0" anchor="t" anchorCtr="0"/>
        <a:lstStyle/>
        <a:p>
          <a:pPr>
            <a:buFont typeface="Arial" panose="020B0604020202020204" pitchFamily="34" charset="0"/>
            <a:buChar char="•"/>
          </a:pPr>
          <a:r>
            <a:rPr lang="en-US" sz="600" dirty="0"/>
            <a:t>Seller Due Diligence</a:t>
          </a:r>
        </a:p>
      </dgm:t>
    </dgm:pt>
    <dgm:pt modelId="{06D60609-3EAF-456B-A543-CEE9A4AC80E5}" type="parTrans" cxnId="{DE8B72C7-16F5-457C-8993-8812F2DC36E9}">
      <dgm:prSet/>
      <dgm:spPr/>
      <dgm:t>
        <a:bodyPr/>
        <a:lstStyle/>
        <a:p>
          <a:endParaRPr lang="en-US"/>
        </a:p>
      </dgm:t>
    </dgm:pt>
    <dgm:pt modelId="{E1755E88-DE26-4A19-A79C-1FEB075F032A}" type="sibTrans" cxnId="{DE8B72C7-16F5-457C-8993-8812F2DC36E9}">
      <dgm:prSet/>
      <dgm:spPr/>
      <dgm:t>
        <a:bodyPr/>
        <a:lstStyle/>
        <a:p>
          <a:endParaRPr lang="en-US"/>
        </a:p>
      </dgm:t>
    </dgm:pt>
    <dgm:pt modelId="{CA3B7B1F-D5AF-43B5-A502-B92B5B990D72}">
      <dgm:prSet custT="1"/>
      <dgm:spPr>
        <a:ln>
          <a:solidFill>
            <a:srgbClr val="415588"/>
          </a:solidFill>
        </a:ln>
      </dgm:spPr>
      <dgm:t>
        <a:bodyPr/>
        <a:lstStyle/>
        <a:p>
          <a:pPr>
            <a:buFont typeface="Arial" panose="020B0604020202020204" pitchFamily="34" charset="0"/>
            <a:buChar char="•"/>
          </a:pPr>
          <a:r>
            <a:rPr lang="en-US" sz="600" dirty="0"/>
            <a:t>VDR reviews and analysis of land assets</a:t>
          </a:r>
        </a:p>
      </dgm:t>
    </dgm:pt>
    <dgm:pt modelId="{40845236-DF24-4216-A08D-02DA3C130B62}" type="parTrans" cxnId="{52248D8B-6644-4803-AD41-0AC49057F094}">
      <dgm:prSet/>
      <dgm:spPr/>
      <dgm:t>
        <a:bodyPr/>
        <a:lstStyle/>
        <a:p>
          <a:endParaRPr lang="en-US"/>
        </a:p>
      </dgm:t>
    </dgm:pt>
    <dgm:pt modelId="{46035F38-C99C-43F7-84F9-70850A5A761A}" type="sibTrans" cxnId="{52248D8B-6644-4803-AD41-0AC49057F094}">
      <dgm:prSet/>
      <dgm:spPr/>
      <dgm:t>
        <a:bodyPr/>
        <a:lstStyle/>
        <a:p>
          <a:endParaRPr lang="en-US"/>
        </a:p>
      </dgm:t>
    </dgm:pt>
    <dgm:pt modelId="{478992E6-4FA8-42FE-99FD-B6C87ADB16BA}">
      <dgm:prSet custT="1"/>
      <dgm:spPr>
        <a:ln>
          <a:solidFill>
            <a:srgbClr val="415588"/>
          </a:solidFill>
        </a:ln>
      </dgm:spPr>
      <dgm:t>
        <a:bodyPr/>
        <a:lstStyle/>
        <a:p>
          <a:r>
            <a:rPr lang="en-US" sz="600"/>
            <a:t>High-level lease check</a:t>
          </a:r>
        </a:p>
      </dgm:t>
    </dgm:pt>
    <dgm:pt modelId="{0E6D83DD-5FB2-41A7-92B3-D3375939C3CE}" type="parTrans" cxnId="{697BCF60-C2E0-4849-B876-3B342AF358AE}">
      <dgm:prSet/>
      <dgm:spPr/>
      <dgm:t>
        <a:bodyPr/>
        <a:lstStyle/>
        <a:p>
          <a:endParaRPr lang="en-US"/>
        </a:p>
      </dgm:t>
    </dgm:pt>
    <dgm:pt modelId="{869ACAD5-63BB-4040-BCD7-6D0D20CD0699}" type="sibTrans" cxnId="{697BCF60-C2E0-4849-B876-3B342AF358AE}">
      <dgm:prSet/>
      <dgm:spPr/>
      <dgm:t>
        <a:bodyPr/>
        <a:lstStyle/>
        <a:p>
          <a:endParaRPr lang="en-US"/>
        </a:p>
      </dgm:t>
    </dgm:pt>
    <dgm:pt modelId="{EF6E912B-DAA3-4A28-9C0B-7E4AB3E43276}">
      <dgm:prSet custT="1"/>
      <dgm:spPr>
        <a:ln>
          <a:solidFill>
            <a:srgbClr val="415588"/>
          </a:solidFill>
        </a:ln>
      </dgm:spPr>
      <dgm:t>
        <a:bodyPr/>
        <a:lstStyle/>
        <a:p>
          <a:r>
            <a:rPr lang="en-US" sz="600" dirty="0"/>
            <a:t>Determine leasehold, defects and calculate values</a:t>
          </a:r>
        </a:p>
      </dgm:t>
    </dgm:pt>
    <dgm:pt modelId="{8C896F7F-BEFD-42BB-8D98-9897EE5B3C7B}" type="parTrans" cxnId="{222012E1-FAF6-4136-9E91-05E25521A23F}">
      <dgm:prSet/>
      <dgm:spPr/>
      <dgm:t>
        <a:bodyPr/>
        <a:lstStyle/>
        <a:p>
          <a:endParaRPr lang="en-US"/>
        </a:p>
      </dgm:t>
    </dgm:pt>
    <dgm:pt modelId="{8311427A-7EB8-45E8-BEA8-F71E79E0198E}" type="sibTrans" cxnId="{222012E1-FAF6-4136-9E91-05E25521A23F}">
      <dgm:prSet/>
      <dgm:spPr/>
      <dgm:t>
        <a:bodyPr/>
        <a:lstStyle/>
        <a:p>
          <a:endParaRPr lang="en-US"/>
        </a:p>
      </dgm:t>
    </dgm:pt>
    <dgm:pt modelId="{1A4D50D4-E25C-4D43-8DEF-BA008D751CF3}">
      <dgm:prSet custT="1"/>
      <dgm:spPr>
        <a:ln>
          <a:solidFill>
            <a:srgbClr val="415588"/>
          </a:solidFill>
        </a:ln>
      </dgm:spPr>
      <dgm:t>
        <a:bodyPr/>
        <a:lstStyle/>
        <a:p>
          <a:r>
            <a:rPr lang="en-US" sz="600"/>
            <a:t>Vendor cost</a:t>
          </a:r>
        </a:p>
      </dgm:t>
    </dgm:pt>
    <dgm:pt modelId="{C4674063-7929-4D59-83CC-6CB4DD4F15BF}" type="parTrans" cxnId="{03F43DE2-AE18-42D1-86B8-D7065E7BF5C1}">
      <dgm:prSet/>
      <dgm:spPr/>
      <dgm:t>
        <a:bodyPr/>
        <a:lstStyle/>
        <a:p>
          <a:endParaRPr lang="en-US"/>
        </a:p>
      </dgm:t>
    </dgm:pt>
    <dgm:pt modelId="{1BA747AE-168A-48D0-83B4-B89D77AD94BF}" type="sibTrans" cxnId="{03F43DE2-AE18-42D1-86B8-D7065E7BF5C1}">
      <dgm:prSet/>
      <dgm:spPr/>
      <dgm:t>
        <a:bodyPr/>
        <a:lstStyle/>
        <a:p>
          <a:endParaRPr lang="en-US"/>
        </a:p>
      </dgm:t>
    </dgm:pt>
    <dgm:pt modelId="{6F14EE63-A375-4279-9087-6FE46FE9DE12}">
      <dgm:prSet custT="1"/>
      <dgm:spPr>
        <a:ln>
          <a:solidFill>
            <a:srgbClr val="415588"/>
          </a:solidFill>
        </a:ln>
      </dgm:spPr>
      <dgm:t>
        <a:bodyPr/>
        <a:lstStyle/>
        <a:p>
          <a:r>
            <a:rPr lang="en-US" sz="600"/>
            <a:t>Division Order Analysts</a:t>
          </a:r>
        </a:p>
      </dgm:t>
    </dgm:pt>
    <dgm:pt modelId="{0D39EE83-4EA0-4DF1-AA74-E44FE8E2A1A9}" type="parTrans" cxnId="{34ED06FC-3749-41A6-8A99-B7095B08F77A}">
      <dgm:prSet/>
      <dgm:spPr/>
      <dgm:t>
        <a:bodyPr/>
        <a:lstStyle/>
        <a:p>
          <a:endParaRPr lang="en-US"/>
        </a:p>
      </dgm:t>
    </dgm:pt>
    <dgm:pt modelId="{38F37B26-7E2B-40A9-B9F8-40C0341D0211}" type="sibTrans" cxnId="{34ED06FC-3749-41A6-8A99-B7095B08F77A}">
      <dgm:prSet/>
      <dgm:spPr/>
      <dgm:t>
        <a:bodyPr/>
        <a:lstStyle/>
        <a:p>
          <a:endParaRPr lang="en-US"/>
        </a:p>
      </dgm:t>
    </dgm:pt>
    <dgm:pt modelId="{C4691473-4E48-4026-AAB2-7521B13181B4}">
      <dgm:prSet custT="1"/>
      <dgm:spPr>
        <a:ln>
          <a:solidFill>
            <a:srgbClr val="415588"/>
          </a:solidFill>
        </a:ln>
      </dgm:spPr>
      <dgm:t>
        <a:bodyPr/>
        <a:lstStyle/>
        <a:p>
          <a:r>
            <a:rPr lang="en-US" sz="600" dirty="0"/>
            <a:t>Open source and proprietary data collection</a:t>
          </a:r>
        </a:p>
      </dgm:t>
    </dgm:pt>
    <dgm:pt modelId="{597556F4-AF03-47F0-A93C-7FFE9417C4FD}" type="parTrans" cxnId="{C8DB2409-8502-4C26-8B95-90784C8DA9E9}">
      <dgm:prSet/>
      <dgm:spPr/>
      <dgm:t>
        <a:bodyPr/>
        <a:lstStyle/>
        <a:p>
          <a:endParaRPr lang="en-US"/>
        </a:p>
      </dgm:t>
    </dgm:pt>
    <dgm:pt modelId="{C6693082-7AC5-43E3-9575-1C8E28D1A866}" type="sibTrans" cxnId="{C8DB2409-8502-4C26-8B95-90784C8DA9E9}">
      <dgm:prSet/>
      <dgm:spPr/>
      <dgm:t>
        <a:bodyPr/>
        <a:lstStyle/>
        <a:p>
          <a:endParaRPr lang="en-US"/>
        </a:p>
      </dgm:t>
    </dgm:pt>
    <dgm:pt modelId="{7D5634AC-FE97-4384-B487-53D5D3E9D808}">
      <dgm:prSet custT="1"/>
      <dgm:spPr>
        <a:ln>
          <a:solidFill>
            <a:srgbClr val="415588"/>
          </a:solidFill>
        </a:ln>
      </dgm:spPr>
      <dgm:t>
        <a:bodyPr tIns="0" anchor="t" anchorCtr="0"/>
        <a:lstStyle/>
        <a:p>
          <a:pPr>
            <a:buFont typeface="Arial" panose="020B0604020202020204" pitchFamily="34" charset="0"/>
            <a:buChar char="•"/>
          </a:pPr>
          <a:r>
            <a:rPr lang="en-US" sz="600"/>
            <a:t>Asset preparation and summary</a:t>
          </a:r>
        </a:p>
      </dgm:t>
    </dgm:pt>
    <dgm:pt modelId="{CA68FC6F-8CFC-4282-81DE-683F38A91E82}" type="sibTrans" cxnId="{4C903F71-FA66-4EF8-843C-966D9CFE1DDE}">
      <dgm:prSet/>
      <dgm:spPr/>
      <dgm:t>
        <a:bodyPr/>
        <a:lstStyle/>
        <a:p>
          <a:endParaRPr lang="en-US"/>
        </a:p>
      </dgm:t>
    </dgm:pt>
    <dgm:pt modelId="{EB6D4FF1-282A-402C-951C-18C10F246339}" type="parTrans" cxnId="{4C903F71-FA66-4EF8-843C-966D9CFE1DDE}">
      <dgm:prSet/>
      <dgm:spPr/>
      <dgm:t>
        <a:bodyPr/>
        <a:lstStyle/>
        <a:p>
          <a:endParaRPr lang="en-US"/>
        </a:p>
      </dgm:t>
    </dgm:pt>
    <dgm:pt modelId="{FAE89574-0C0B-46F8-AF2B-3868A9648900}">
      <dgm:prSet custT="1"/>
      <dgm:spPr>
        <a:ln>
          <a:solidFill>
            <a:srgbClr val="415588"/>
          </a:solidFill>
        </a:ln>
      </dgm:spPr>
      <dgm:t>
        <a:bodyPr tIns="0" anchor="t" anchorCtr="0"/>
        <a:lstStyle/>
        <a:p>
          <a:r>
            <a:rPr lang="en-US" sz="600" dirty="0"/>
            <a:t>Consents to assignment</a:t>
          </a:r>
        </a:p>
      </dgm:t>
    </dgm:pt>
    <dgm:pt modelId="{E86A0AAF-FDFF-4713-8720-5BCA543AC005}" type="sibTrans" cxnId="{666AFE2D-6B9D-40ED-AAA8-3396D2E77FAC}">
      <dgm:prSet/>
      <dgm:spPr/>
      <dgm:t>
        <a:bodyPr/>
        <a:lstStyle/>
        <a:p>
          <a:endParaRPr lang="en-US"/>
        </a:p>
      </dgm:t>
    </dgm:pt>
    <dgm:pt modelId="{337BFBAE-C3E6-4FE9-A567-EBF6E553AAC3}" type="parTrans" cxnId="{666AFE2D-6B9D-40ED-AAA8-3396D2E77FAC}">
      <dgm:prSet/>
      <dgm:spPr/>
      <dgm:t>
        <a:bodyPr/>
        <a:lstStyle/>
        <a:p>
          <a:endParaRPr lang="en-US"/>
        </a:p>
      </dgm:t>
    </dgm:pt>
    <dgm:pt modelId="{0572E858-0DDB-438A-A48A-8534FA221DED}">
      <dgm:prSet custT="1"/>
      <dgm:spPr>
        <a:ln>
          <a:solidFill>
            <a:srgbClr val="415588"/>
          </a:solidFill>
        </a:ln>
      </dgm:spPr>
      <dgm:t>
        <a:bodyPr tIns="0" anchor="t" anchorCtr="0"/>
        <a:lstStyle/>
        <a:p>
          <a:r>
            <a:rPr lang="en-US" sz="600" dirty="0"/>
            <a:t>Preferential rights to purchase</a:t>
          </a:r>
        </a:p>
      </dgm:t>
    </dgm:pt>
    <dgm:pt modelId="{5EA3440E-8E7D-44F6-96D9-0B4D0429A92D}" type="sibTrans" cxnId="{FF1A1FB2-5911-4DCF-9F85-DF606A3D235F}">
      <dgm:prSet/>
      <dgm:spPr/>
      <dgm:t>
        <a:bodyPr/>
        <a:lstStyle/>
        <a:p>
          <a:endParaRPr lang="en-US"/>
        </a:p>
      </dgm:t>
    </dgm:pt>
    <dgm:pt modelId="{E044EA09-BCBE-4FF0-82C4-9609D2DCB0DC}" type="parTrans" cxnId="{FF1A1FB2-5911-4DCF-9F85-DF606A3D235F}">
      <dgm:prSet/>
      <dgm:spPr/>
      <dgm:t>
        <a:bodyPr/>
        <a:lstStyle/>
        <a:p>
          <a:endParaRPr lang="en-US"/>
        </a:p>
      </dgm:t>
    </dgm:pt>
    <dgm:pt modelId="{0F664045-4D73-42CB-AFBF-2090F978C6F6}">
      <dgm:prSet custT="1"/>
      <dgm:spPr>
        <a:ln>
          <a:solidFill>
            <a:srgbClr val="415588"/>
          </a:solidFill>
        </a:ln>
      </dgm:spPr>
      <dgm:t>
        <a:bodyPr tIns="0" anchor="t" anchorCtr="0"/>
        <a:lstStyle/>
        <a:p>
          <a:r>
            <a:rPr lang="en-US" sz="600"/>
            <a:t>Curative</a:t>
          </a:r>
        </a:p>
      </dgm:t>
    </dgm:pt>
    <dgm:pt modelId="{A1B19AD3-A0B4-4952-B488-C34E93764B25}" type="sibTrans" cxnId="{86A81670-2C2A-4A8C-AD97-A0244E1B3417}">
      <dgm:prSet/>
      <dgm:spPr/>
      <dgm:t>
        <a:bodyPr/>
        <a:lstStyle/>
        <a:p>
          <a:endParaRPr lang="en-US"/>
        </a:p>
      </dgm:t>
    </dgm:pt>
    <dgm:pt modelId="{1A54AD09-D58D-4487-A0F1-BC1D7097880D}" type="parTrans" cxnId="{86A81670-2C2A-4A8C-AD97-A0244E1B3417}">
      <dgm:prSet/>
      <dgm:spPr/>
      <dgm:t>
        <a:bodyPr/>
        <a:lstStyle/>
        <a:p>
          <a:endParaRPr lang="en-US"/>
        </a:p>
      </dgm:t>
    </dgm:pt>
    <dgm:pt modelId="{AC622960-AE21-41DC-A235-AC093947A58C}">
      <dgm:prSet custT="1"/>
      <dgm:spPr>
        <a:ln>
          <a:solidFill>
            <a:srgbClr val="415588"/>
          </a:solidFill>
        </a:ln>
      </dgm:spPr>
      <dgm:t>
        <a:bodyPr anchor="t" anchorCtr="0"/>
        <a:lstStyle/>
        <a:p>
          <a:r>
            <a:rPr lang="en-US" sz="600"/>
            <a:t>Identify potential defects</a:t>
          </a:r>
        </a:p>
      </dgm:t>
    </dgm:pt>
    <dgm:pt modelId="{7D8D9D0C-D263-4CDC-8ACB-6E0CD29C8AFD}" type="sibTrans" cxnId="{45C06BEE-5D31-4792-ACDF-522DDCC6EEB2}">
      <dgm:prSet/>
      <dgm:spPr/>
      <dgm:t>
        <a:bodyPr/>
        <a:lstStyle/>
        <a:p>
          <a:endParaRPr lang="en-US"/>
        </a:p>
      </dgm:t>
    </dgm:pt>
    <dgm:pt modelId="{9716AEDD-68DE-47CE-A2E8-82F59A2FC218}" type="parTrans" cxnId="{45C06BEE-5D31-4792-ACDF-522DDCC6EEB2}">
      <dgm:prSet/>
      <dgm:spPr/>
      <dgm:t>
        <a:bodyPr/>
        <a:lstStyle/>
        <a:p>
          <a:endParaRPr lang="en-US"/>
        </a:p>
      </dgm:t>
    </dgm:pt>
    <dgm:pt modelId="{27C314BE-59EF-4357-8C6F-602AE9D7F8EB}">
      <dgm:prSet custT="1"/>
      <dgm:spPr>
        <a:ln>
          <a:solidFill>
            <a:srgbClr val="415588"/>
          </a:solidFill>
        </a:ln>
      </dgm:spPr>
      <dgm:t>
        <a:bodyPr anchor="t" anchorCtr="0"/>
        <a:lstStyle/>
        <a:p>
          <a:r>
            <a:rPr lang="en-US" sz="600" dirty="0"/>
            <a:t>Cure defects</a:t>
          </a:r>
        </a:p>
      </dgm:t>
    </dgm:pt>
    <dgm:pt modelId="{D5FA1ED3-AF49-4273-9875-140B107FD0EA}" type="sibTrans" cxnId="{2731CC85-B21C-4B9A-96E4-377E978FCFC1}">
      <dgm:prSet/>
      <dgm:spPr/>
      <dgm:t>
        <a:bodyPr/>
        <a:lstStyle/>
        <a:p>
          <a:endParaRPr lang="en-US"/>
        </a:p>
      </dgm:t>
    </dgm:pt>
    <dgm:pt modelId="{F8A4D3A3-5E69-44ED-95BC-D9070FB86D90}" type="parTrans" cxnId="{2731CC85-B21C-4B9A-96E4-377E978FCFC1}">
      <dgm:prSet/>
      <dgm:spPr/>
      <dgm:t>
        <a:bodyPr/>
        <a:lstStyle/>
        <a:p>
          <a:endParaRPr lang="en-US"/>
        </a:p>
      </dgm:t>
    </dgm:pt>
    <dgm:pt modelId="{6B3A5B81-4CCB-443C-9B29-6DA2FCD0B430}">
      <dgm:prSet custT="1"/>
      <dgm:spPr>
        <a:ln>
          <a:solidFill>
            <a:srgbClr val="415588"/>
          </a:solidFill>
        </a:ln>
      </dgm:spPr>
      <dgm:t>
        <a:bodyPr tIns="0" anchor="t" anchorCtr="0"/>
        <a:lstStyle/>
        <a:p>
          <a:r>
            <a:rPr lang="en-US" sz="600" dirty="0"/>
            <a:t>Closing document preparation</a:t>
          </a:r>
        </a:p>
      </dgm:t>
    </dgm:pt>
    <dgm:pt modelId="{8CD55BAB-E693-43D4-95EE-48E13EBFF89F}" type="sibTrans" cxnId="{07650B81-2412-4FD3-8A87-6923543CFD19}">
      <dgm:prSet/>
      <dgm:spPr/>
      <dgm:t>
        <a:bodyPr/>
        <a:lstStyle/>
        <a:p>
          <a:endParaRPr lang="en-US"/>
        </a:p>
      </dgm:t>
    </dgm:pt>
    <dgm:pt modelId="{3A36E1B8-AC0A-4114-B82D-185B0F3A9840}" type="parTrans" cxnId="{07650B81-2412-4FD3-8A87-6923543CFD19}">
      <dgm:prSet/>
      <dgm:spPr/>
      <dgm:t>
        <a:bodyPr/>
        <a:lstStyle/>
        <a:p>
          <a:endParaRPr lang="en-US"/>
        </a:p>
      </dgm:t>
    </dgm:pt>
    <dgm:pt modelId="{728BDF78-ED07-4C22-96F1-2540EF616AB4}">
      <dgm:prSet custT="1"/>
      <dgm:spPr>
        <a:ln>
          <a:solidFill>
            <a:srgbClr val="415588"/>
          </a:solidFill>
        </a:ln>
      </dgm:spPr>
      <dgm:t>
        <a:bodyPr tIns="0" anchor="t" anchorCtr="0"/>
        <a:lstStyle/>
        <a:p>
          <a:r>
            <a:rPr lang="en-US" sz="600" dirty="0"/>
            <a:t>Asset Transition</a:t>
          </a:r>
        </a:p>
      </dgm:t>
    </dgm:pt>
    <dgm:pt modelId="{BACE2376-7D65-49ED-A507-E6C85FC8603C}" type="sibTrans" cxnId="{6C434361-83A4-4AFE-B72F-BD05569BC8BC}">
      <dgm:prSet/>
      <dgm:spPr/>
      <dgm:t>
        <a:bodyPr/>
        <a:lstStyle/>
        <a:p>
          <a:endParaRPr lang="en-US"/>
        </a:p>
      </dgm:t>
    </dgm:pt>
    <dgm:pt modelId="{E6D0F9BB-3DBA-431F-B909-FC4020E83481}" type="parTrans" cxnId="{6C434361-83A4-4AFE-B72F-BD05569BC8BC}">
      <dgm:prSet/>
      <dgm:spPr/>
      <dgm:t>
        <a:bodyPr/>
        <a:lstStyle/>
        <a:p>
          <a:endParaRPr lang="en-US"/>
        </a:p>
      </dgm:t>
    </dgm:pt>
    <dgm:pt modelId="{942F7AD0-1EB0-4B5B-9229-9FEE0A64FD4B}" type="pres">
      <dgm:prSet presAssocID="{28294A4E-1008-466C-B678-C4A7883331B5}" presName="cycleMatrixDiagram" presStyleCnt="0">
        <dgm:presLayoutVars>
          <dgm:chMax val="1"/>
          <dgm:dir/>
          <dgm:animLvl val="lvl"/>
          <dgm:resizeHandles val="exact"/>
        </dgm:presLayoutVars>
      </dgm:prSet>
      <dgm:spPr/>
    </dgm:pt>
    <dgm:pt modelId="{66D89393-47F7-425A-AA94-F9E2302C3298}" type="pres">
      <dgm:prSet presAssocID="{28294A4E-1008-466C-B678-C4A7883331B5}" presName="children" presStyleCnt="0"/>
      <dgm:spPr/>
    </dgm:pt>
    <dgm:pt modelId="{A22F12C4-808B-430F-9DE6-C0388D129A96}" type="pres">
      <dgm:prSet presAssocID="{28294A4E-1008-466C-B678-C4A7883331B5}" presName="child1group" presStyleCnt="0"/>
      <dgm:spPr/>
    </dgm:pt>
    <dgm:pt modelId="{6ABBE6DF-26C3-4283-A11F-A809B429441E}" type="pres">
      <dgm:prSet presAssocID="{28294A4E-1008-466C-B678-C4A7883331B5}" presName="child1" presStyleLbl="bgAcc1" presStyleIdx="0" presStyleCnt="4" custScaleX="93192" custScaleY="130725" custLinFactNeighborX="-20885" custLinFactNeighborY="18775"/>
      <dgm:spPr/>
    </dgm:pt>
    <dgm:pt modelId="{21D65F04-7ED8-48D2-8815-05ECE79B51A5}" type="pres">
      <dgm:prSet presAssocID="{28294A4E-1008-466C-B678-C4A7883331B5}" presName="child1Text" presStyleLbl="bgAcc1" presStyleIdx="0" presStyleCnt="4">
        <dgm:presLayoutVars>
          <dgm:bulletEnabled val="1"/>
        </dgm:presLayoutVars>
      </dgm:prSet>
      <dgm:spPr/>
    </dgm:pt>
    <dgm:pt modelId="{6A369745-257B-4A74-B13A-6C88BB90419A}" type="pres">
      <dgm:prSet presAssocID="{28294A4E-1008-466C-B678-C4A7883331B5}" presName="child2group" presStyleCnt="0"/>
      <dgm:spPr/>
    </dgm:pt>
    <dgm:pt modelId="{D1A0680C-53D3-4EC3-897B-168D4B9755A6}" type="pres">
      <dgm:prSet presAssocID="{28294A4E-1008-466C-B678-C4A7883331B5}" presName="child2" presStyleLbl="bgAcc1" presStyleIdx="1" presStyleCnt="4" custScaleX="87670" custScaleY="134303" custLinFactNeighborX="27362" custLinFactNeighborY="17710"/>
      <dgm:spPr/>
    </dgm:pt>
    <dgm:pt modelId="{6E2D8087-C7CC-4213-8852-D8233C16FA3B}" type="pres">
      <dgm:prSet presAssocID="{28294A4E-1008-466C-B678-C4A7883331B5}" presName="child2Text" presStyleLbl="bgAcc1" presStyleIdx="1" presStyleCnt="4">
        <dgm:presLayoutVars>
          <dgm:bulletEnabled val="1"/>
        </dgm:presLayoutVars>
      </dgm:prSet>
      <dgm:spPr/>
    </dgm:pt>
    <dgm:pt modelId="{E4E48BB6-41BE-495F-A9C8-FFFEF016E55B}" type="pres">
      <dgm:prSet presAssocID="{28294A4E-1008-466C-B678-C4A7883331B5}" presName="child3group" presStyleCnt="0"/>
      <dgm:spPr/>
    </dgm:pt>
    <dgm:pt modelId="{8F519AF2-9CF6-438C-95F3-32885D17CA07}" type="pres">
      <dgm:prSet presAssocID="{28294A4E-1008-466C-B678-C4A7883331B5}" presName="child3" presStyleLbl="bgAcc1" presStyleIdx="2" presStyleCnt="4" custScaleX="88984" custScaleY="129663" custLinFactNeighborX="24862" custLinFactNeighborY="-17546"/>
      <dgm:spPr/>
    </dgm:pt>
    <dgm:pt modelId="{464807D3-408B-4263-87EF-84BEBFF7BB19}" type="pres">
      <dgm:prSet presAssocID="{28294A4E-1008-466C-B678-C4A7883331B5}" presName="child3Text" presStyleLbl="bgAcc1" presStyleIdx="2" presStyleCnt="4">
        <dgm:presLayoutVars>
          <dgm:bulletEnabled val="1"/>
        </dgm:presLayoutVars>
      </dgm:prSet>
      <dgm:spPr/>
    </dgm:pt>
    <dgm:pt modelId="{22B7D3BD-DDF5-482A-9A03-FF871EE639B1}" type="pres">
      <dgm:prSet presAssocID="{28294A4E-1008-466C-B678-C4A7883331B5}" presName="child4group" presStyleCnt="0"/>
      <dgm:spPr/>
    </dgm:pt>
    <dgm:pt modelId="{5B1784E7-CC91-4548-B1D1-63C85F5D277C}" type="pres">
      <dgm:prSet presAssocID="{28294A4E-1008-466C-B678-C4A7883331B5}" presName="child4" presStyleLbl="bgAcc1" presStyleIdx="3" presStyleCnt="4" custScaleX="90554" custScaleY="133378" custLinFactNeighborX="-23477" custLinFactNeighborY="-20461"/>
      <dgm:spPr/>
    </dgm:pt>
    <dgm:pt modelId="{76F22702-D5C8-499C-A3E6-7415BFDF7AF4}" type="pres">
      <dgm:prSet presAssocID="{28294A4E-1008-466C-B678-C4A7883331B5}" presName="child4Text" presStyleLbl="bgAcc1" presStyleIdx="3" presStyleCnt="4">
        <dgm:presLayoutVars>
          <dgm:bulletEnabled val="1"/>
        </dgm:presLayoutVars>
      </dgm:prSet>
      <dgm:spPr/>
    </dgm:pt>
    <dgm:pt modelId="{2833382F-4145-425B-BFBA-749C4722602E}" type="pres">
      <dgm:prSet presAssocID="{28294A4E-1008-466C-B678-C4A7883331B5}" presName="childPlaceholder" presStyleCnt="0"/>
      <dgm:spPr/>
    </dgm:pt>
    <dgm:pt modelId="{4C5721B2-4044-47C1-8723-9A1B4BFA25F5}" type="pres">
      <dgm:prSet presAssocID="{28294A4E-1008-466C-B678-C4A7883331B5}" presName="circle" presStyleCnt="0"/>
      <dgm:spPr/>
    </dgm:pt>
    <dgm:pt modelId="{06D3B841-6E60-4487-9990-2EC11CFFC935}" type="pres">
      <dgm:prSet presAssocID="{28294A4E-1008-466C-B678-C4A7883331B5}" presName="quadrant1" presStyleLbl="node1" presStyleIdx="0" presStyleCnt="4">
        <dgm:presLayoutVars>
          <dgm:chMax val="1"/>
          <dgm:bulletEnabled val="1"/>
        </dgm:presLayoutVars>
      </dgm:prSet>
      <dgm:spPr/>
    </dgm:pt>
    <dgm:pt modelId="{F40253BB-ACDE-4F5F-B165-2346115F4FAD}" type="pres">
      <dgm:prSet presAssocID="{28294A4E-1008-466C-B678-C4A7883331B5}" presName="quadrant2" presStyleLbl="node1" presStyleIdx="1" presStyleCnt="4">
        <dgm:presLayoutVars>
          <dgm:chMax val="1"/>
          <dgm:bulletEnabled val="1"/>
        </dgm:presLayoutVars>
      </dgm:prSet>
      <dgm:spPr/>
    </dgm:pt>
    <dgm:pt modelId="{31C4739B-C7A3-4796-A0F8-1533BD138192}" type="pres">
      <dgm:prSet presAssocID="{28294A4E-1008-466C-B678-C4A7883331B5}" presName="quadrant3" presStyleLbl="node1" presStyleIdx="2" presStyleCnt="4" custLinFactNeighborX="-371" custLinFactNeighborY="49">
        <dgm:presLayoutVars>
          <dgm:chMax val="1"/>
          <dgm:bulletEnabled val="1"/>
        </dgm:presLayoutVars>
      </dgm:prSet>
      <dgm:spPr/>
    </dgm:pt>
    <dgm:pt modelId="{51F57BD1-4CB9-4672-BBEF-90C5EDEF7D3A}" type="pres">
      <dgm:prSet presAssocID="{28294A4E-1008-466C-B678-C4A7883331B5}" presName="quadrant4" presStyleLbl="node1" presStyleIdx="3" presStyleCnt="4" custLinFactNeighborY="-1340">
        <dgm:presLayoutVars>
          <dgm:chMax val="1"/>
          <dgm:bulletEnabled val="1"/>
        </dgm:presLayoutVars>
      </dgm:prSet>
      <dgm:spPr/>
    </dgm:pt>
    <dgm:pt modelId="{A86D4AF2-C512-4B4C-A94F-9FF2B717B45E}" type="pres">
      <dgm:prSet presAssocID="{28294A4E-1008-466C-B678-C4A7883331B5}" presName="quadrantPlaceholder" presStyleCnt="0"/>
      <dgm:spPr/>
    </dgm:pt>
    <dgm:pt modelId="{7A34E903-C960-4CF1-9FFB-8A3BB560CE89}" type="pres">
      <dgm:prSet presAssocID="{28294A4E-1008-466C-B678-C4A7883331B5}" presName="center1" presStyleLbl="fgShp" presStyleIdx="0" presStyleCnt="2"/>
      <dgm:spPr>
        <a:solidFill>
          <a:schemeClr val="bg1"/>
        </a:solidFill>
      </dgm:spPr>
    </dgm:pt>
    <dgm:pt modelId="{95696B3E-6E00-4930-8A0D-87601E656E00}" type="pres">
      <dgm:prSet presAssocID="{28294A4E-1008-466C-B678-C4A7883331B5}" presName="center2" presStyleLbl="fgShp" presStyleIdx="1" presStyleCnt="2"/>
      <dgm:spPr>
        <a:solidFill>
          <a:schemeClr val="bg1"/>
        </a:solidFill>
      </dgm:spPr>
    </dgm:pt>
  </dgm:ptLst>
  <dgm:cxnLst>
    <dgm:cxn modelId="{379CE902-B6FF-4723-9CE9-E10A5AFE358C}" type="presOf" srcId="{FE29DEA8-E26E-471E-A70C-4377F94C0A43}" destId="{8F519AF2-9CF6-438C-95F3-32885D17CA07}" srcOrd="0" destOrd="13" presId="urn:microsoft.com/office/officeart/2005/8/layout/cycle4"/>
    <dgm:cxn modelId="{5BE83B04-886D-4CF7-B170-DD15F472C2C4}" type="presOf" srcId="{8DBD48DE-C205-43E9-B394-70F0FEA866FF}" destId="{8F519AF2-9CF6-438C-95F3-32885D17CA07}" srcOrd="0" destOrd="8" presId="urn:microsoft.com/office/officeart/2005/8/layout/cycle4"/>
    <dgm:cxn modelId="{CE514D05-C42D-40EC-8A47-C9B617C4EA33}" type="presOf" srcId="{C44C11CD-8218-4620-9958-7374B3A115AC}" destId="{D1A0680C-53D3-4EC3-897B-168D4B9755A6}" srcOrd="0" destOrd="10" presId="urn:microsoft.com/office/officeart/2005/8/layout/cycle4"/>
    <dgm:cxn modelId="{0B806306-A34C-41F7-9355-938CE7ADA177}" srcId="{01758462-9D92-491F-BACF-96C93B42CE54}" destId="{8130113D-823A-48DE-A747-021670940DFF}" srcOrd="0" destOrd="0" parTransId="{7795D803-3294-4AB5-892D-65F28E794F19}" sibTransId="{EDE3EB7A-0529-4034-812C-2ADC081F5CD0}"/>
    <dgm:cxn modelId="{C8DB2409-8502-4C26-8B95-90784C8DA9E9}" srcId="{C1871DBF-C506-4E78-99C3-E8E16FB5A653}" destId="{C4691473-4E48-4026-AAB2-7521B13181B4}" srcOrd="10" destOrd="0" parTransId="{597556F4-AF03-47F0-A93C-7FFE9417C4FD}" sibTransId="{C6693082-7AC5-43E3-9575-1C8E28D1A866}"/>
    <dgm:cxn modelId="{17CB7209-6798-4191-B164-4BEEC3E902F3}" type="presOf" srcId="{551D80C9-A521-4114-AFA4-FF0E0A97655F}" destId="{21D65F04-7ED8-48D2-8815-05ECE79B51A5}" srcOrd="1" destOrd="2" presId="urn:microsoft.com/office/officeart/2005/8/layout/cycle4"/>
    <dgm:cxn modelId="{F00AA10A-0EC9-40A0-BBEA-CE30395DB79D}" type="presOf" srcId="{C1871DBF-C506-4E78-99C3-E8E16FB5A653}" destId="{F40253BB-ACDE-4F5F-B165-2346115F4FAD}" srcOrd="0" destOrd="0" presId="urn:microsoft.com/office/officeart/2005/8/layout/cycle4"/>
    <dgm:cxn modelId="{CBF03B0C-C2FF-4424-ADF7-9BA0C328C314}" type="presOf" srcId="{4F7FA0B9-208C-4227-AF0E-BBF7B74C36C2}" destId="{464807D3-408B-4263-87EF-84BEBFF7BB19}" srcOrd="1" destOrd="12" presId="urn:microsoft.com/office/officeart/2005/8/layout/cycle4"/>
    <dgm:cxn modelId="{5F3BAC0C-21BC-462B-B621-7A1698236ED7}" type="presOf" srcId="{298007AD-2860-411E-8D93-4A5B3E71D9F9}" destId="{464807D3-408B-4263-87EF-84BEBFF7BB19}" srcOrd="1" destOrd="14" presId="urn:microsoft.com/office/officeart/2005/8/layout/cycle4"/>
    <dgm:cxn modelId="{9A05C90C-606B-44D5-A451-365B62B0D8B3}" srcId="{6F14EE63-A375-4279-9087-6FE46FE9DE12}" destId="{4189E781-50C8-4F39-A8FA-7648BA8949F1}" srcOrd="2" destOrd="0" parTransId="{B9B2C14F-9691-4F65-A6A2-F5DA9C597FAF}" sibTransId="{421ABB12-AC2D-4E11-8FAB-6EB15C545F35}"/>
    <dgm:cxn modelId="{FA79240F-842A-49D3-89CD-30571D13B6E3}" type="presOf" srcId="{358F6496-8C2C-4889-A366-256D83A40EFE}" destId="{21D65F04-7ED8-48D2-8815-05ECE79B51A5}" srcOrd="1" destOrd="7" presId="urn:microsoft.com/office/officeart/2005/8/layout/cycle4"/>
    <dgm:cxn modelId="{62C30E10-4CCC-48EA-B597-0732AD61377A}" type="presOf" srcId="{A5528038-DBBB-4909-8331-CC90B3827DE8}" destId="{D1A0680C-53D3-4EC3-897B-168D4B9755A6}" srcOrd="0" destOrd="13" presId="urn:microsoft.com/office/officeart/2005/8/layout/cycle4"/>
    <dgm:cxn modelId="{DAB97C10-4478-4AEC-8DD9-C3D8A4B981EC}" type="presOf" srcId="{28294A4E-1008-466C-B678-C4A7883331B5}" destId="{942F7AD0-1EB0-4B5B-9229-9FEE0A64FD4B}" srcOrd="0" destOrd="0" presId="urn:microsoft.com/office/officeart/2005/8/layout/cycle4"/>
    <dgm:cxn modelId="{62F29811-CA51-4378-AAB3-CD6BA4366971}" type="presOf" srcId="{A086B47A-5E3D-4FA0-ACE1-1AE859F67083}" destId="{464807D3-408B-4263-87EF-84BEBFF7BB19}" srcOrd="1" destOrd="6" presId="urn:microsoft.com/office/officeart/2005/8/layout/cycle4"/>
    <dgm:cxn modelId="{ABB51713-5F8C-4E47-93EC-4FDBC248F381}" srcId="{28294A4E-1008-466C-B678-C4A7883331B5}" destId="{8D6954D4-D708-4884-BA50-79371233188F}" srcOrd="0" destOrd="0" parTransId="{E48149B1-E334-4AA8-BB31-1BBBD7DABD46}" sibTransId="{738463B0-529B-4EEF-963C-C45325DB91F6}"/>
    <dgm:cxn modelId="{DECF6913-48AD-4E80-9F96-BCC10EB35C5A}" type="presOf" srcId="{AC622960-AE21-41DC-A235-AC093947A58C}" destId="{5B1784E7-CC91-4548-B1D1-63C85F5D277C}" srcOrd="0" destOrd="5" presId="urn:microsoft.com/office/officeart/2005/8/layout/cycle4"/>
    <dgm:cxn modelId="{11425815-0F2B-4B6C-A01C-7CFF21BD927D}" type="presOf" srcId="{EF6E912B-DAA3-4A28-9C0B-7E4AB3E43276}" destId="{21D65F04-7ED8-48D2-8815-05ECE79B51A5}" srcOrd="1" destOrd="4" presId="urn:microsoft.com/office/officeart/2005/8/layout/cycle4"/>
    <dgm:cxn modelId="{5C20F718-81D6-4BBE-A7BA-8C39A2557EF5}" type="presOf" srcId="{8D6954D4-D708-4884-BA50-79371233188F}" destId="{06D3B841-6E60-4487-9990-2EC11CFFC935}" srcOrd="0" destOrd="0" presId="urn:microsoft.com/office/officeart/2005/8/layout/cycle4"/>
    <dgm:cxn modelId="{23A8BF1B-D85E-48A5-9793-6D338D72D34D}" srcId="{C1871DBF-C506-4E78-99C3-E8E16FB5A653}" destId="{33799CAB-E052-433D-8169-6A08CF469106}" srcOrd="1" destOrd="0" parTransId="{B7613082-8047-4922-AED7-AB9E6F915945}" sibTransId="{A52C4D31-432F-4E6E-9DE1-D767067A75A7}"/>
    <dgm:cxn modelId="{20B0421C-A3B1-4331-AFD3-499B9B89173A}" srcId="{C1871DBF-C506-4E78-99C3-E8E16FB5A653}" destId="{C44C11CD-8218-4620-9958-7374B3A115AC}" srcOrd="8" destOrd="0" parTransId="{D1ED7329-5DD2-4955-8D63-EF9EA04FDD78}" sibTransId="{A114F3A3-B507-436B-882F-891FE4419174}"/>
    <dgm:cxn modelId="{579F4D1C-53F5-4BF0-ABAC-1CDE54C460AD}" type="presOf" srcId="{728BDF78-ED07-4C22-96F1-2540EF616AB4}" destId="{5B1784E7-CC91-4548-B1D1-63C85F5D277C}" srcOrd="0" destOrd="8" presId="urn:microsoft.com/office/officeart/2005/8/layout/cycle4"/>
    <dgm:cxn modelId="{1F72441D-CA4D-43C1-A5F0-7F714786DEBA}" srcId="{A086B47A-5E3D-4FA0-ACE1-1AE859F67083}" destId="{D2731E76-6795-41C6-8597-0D582B46D5A4}" srcOrd="2" destOrd="0" parTransId="{E8581A18-97D8-4152-9558-107A5FACE8F5}" sibTransId="{7A6B8487-0E6E-4452-94D6-9BAEBD5FC2E2}"/>
    <dgm:cxn modelId="{FE5FD527-57A2-4996-8925-EDCA60452769}" srcId="{8D6954D4-D708-4884-BA50-79371233188F}" destId="{4122F155-24B4-4C20-9B21-EAA1E2474747}" srcOrd="9" destOrd="0" parTransId="{039D3481-DE25-4EA6-A89F-802FBEA0DFA0}" sibTransId="{6548A13E-BD98-4721-8FAB-5BA1974A78E0}"/>
    <dgm:cxn modelId="{A40AFE2C-D196-48E1-BE56-54D9FC4A4193}" type="presOf" srcId="{EF6E912B-DAA3-4A28-9C0B-7E4AB3E43276}" destId="{6ABBE6DF-26C3-4283-A11F-A809B429441E}" srcOrd="0" destOrd="4" presId="urn:microsoft.com/office/officeart/2005/8/layout/cycle4"/>
    <dgm:cxn modelId="{666AFE2D-6B9D-40ED-AAA8-3396D2E77FAC}" srcId="{302600C1-AA7B-4164-8698-CA8EBE4104B1}" destId="{FAE89574-0C0B-46F8-AF2B-3868A9648900}" srcOrd="2" destOrd="0" parTransId="{337BFBAE-C3E6-4FE9-A567-EBF6E553AAC3}" sibTransId="{E86A0AAF-FDFF-4713-8720-5BCA543AC005}"/>
    <dgm:cxn modelId="{2400C331-1AEE-49D5-A56F-3991A961B0B2}" type="presOf" srcId="{C44C11CD-8218-4620-9958-7374B3A115AC}" destId="{6E2D8087-C7CC-4213-8852-D8233C16FA3B}" srcOrd="1" destOrd="10" presId="urn:microsoft.com/office/officeart/2005/8/layout/cycle4"/>
    <dgm:cxn modelId="{8C252233-9187-413B-8500-D7CEF20612E2}" type="presOf" srcId="{C4691473-4E48-4026-AAB2-7521B13181B4}" destId="{6E2D8087-C7CC-4213-8852-D8233C16FA3B}" srcOrd="1" destOrd="14" presId="urn:microsoft.com/office/officeart/2005/8/layout/cycle4"/>
    <dgm:cxn modelId="{30C96E33-1374-402B-82D3-8941BBB191DA}" type="presOf" srcId="{DC0BF6E8-D0A3-4A61-8B3A-B9252ADB9F4D}" destId="{8F519AF2-9CF6-438C-95F3-32885D17CA07}" srcOrd="0" destOrd="15" presId="urn:microsoft.com/office/officeart/2005/8/layout/cycle4"/>
    <dgm:cxn modelId="{6A67AD34-70FF-4931-8E2D-1B4769EC1693}" type="presOf" srcId="{846397D0-8941-4E0A-BCFC-DCBB07940D80}" destId="{6ABBE6DF-26C3-4283-A11F-A809B429441E}" srcOrd="0" destOrd="8" presId="urn:microsoft.com/office/officeart/2005/8/layout/cycle4"/>
    <dgm:cxn modelId="{60DF1635-266D-4058-8307-783B095F4897}" type="presOf" srcId="{478992E6-4FA8-42FE-99FD-B6C87ADB16BA}" destId="{21D65F04-7ED8-48D2-8815-05ECE79B51A5}" srcOrd="1" destOrd="6" presId="urn:microsoft.com/office/officeart/2005/8/layout/cycle4"/>
    <dgm:cxn modelId="{4D31E035-A797-4C79-B251-89285B51C3CD}" srcId="{A086B47A-5E3D-4FA0-ACE1-1AE859F67083}" destId="{0323B130-AA5C-4875-B901-75340EEA79D8}" srcOrd="3" destOrd="0" parTransId="{2F99651F-FC14-4D39-85EA-0564B5AD1705}" sibTransId="{781DEF73-350F-47DA-9071-8C0D2D282A45}"/>
    <dgm:cxn modelId="{6D950637-F7CD-44BC-81CE-2220D21BB173}" type="presOf" srcId="{FAE89574-0C0B-46F8-AF2B-3868A9648900}" destId="{5B1784E7-CC91-4548-B1D1-63C85F5D277C}" srcOrd="0" destOrd="2" presId="urn:microsoft.com/office/officeart/2005/8/layout/cycle4"/>
    <dgm:cxn modelId="{2B758A39-4F6C-46EF-B713-CBF820964A5D}" srcId="{C1871DBF-C506-4E78-99C3-E8E16FB5A653}" destId="{88FBC1EF-EF8D-4E79-862C-CCD944C065FA}" srcOrd="4" destOrd="0" parTransId="{BA89711E-5DA6-4572-A2AD-07004C90629D}" sibTransId="{5941CDCE-51AD-4D2C-9E31-40EE2BFF1768}"/>
    <dgm:cxn modelId="{AC46933E-511F-40C1-8A0D-3EF35C7485E3}" type="presOf" srcId="{27C314BE-59EF-4357-8C6F-602AE9D7F8EB}" destId="{5B1784E7-CC91-4548-B1D1-63C85F5D277C}" srcOrd="0" destOrd="6" presId="urn:microsoft.com/office/officeart/2005/8/layout/cycle4"/>
    <dgm:cxn modelId="{AD6D9C3F-A351-403C-8795-4BEF674E7263}" type="presOf" srcId="{D1E9116D-2DAE-4BEC-9CE2-BDA5C2F380F0}" destId="{8F519AF2-9CF6-438C-95F3-32885D17CA07}" srcOrd="0" destOrd="0" presId="urn:microsoft.com/office/officeart/2005/8/layout/cycle4"/>
    <dgm:cxn modelId="{9286EF40-B7A0-4006-8EDF-68C9800EAAA4}" srcId="{C1871DBF-C506-4E78-99C3-E8E16FB5A653}" destId="{B4B16DD1-AB84-436D-B39E-13BD7BB65AF1}" srcOrd="2" destOrd="0" parTransId="{8408CF4E-C9C9-4B6A-9845-76BE6EF86F68}" sibTransId="{2F86977D-DBFD-4804-8EC5-3F9483A03AC0}"/>
    <dgm:cxn modelId="{C8E5075B-8AED-4EBF-91AF-940AA2FC149F}" type="presOf" srcId="{0F664045-4D73-42CB-AFBF-2090F978C6F6}" destId="{5B1784E7-CC91-4548-B1D1-63C85F5D277C}" srcOrd="0" destOrd="4" presId="urn:microsoft.com/office/officeart/2005/8/layout/cycle4"/>
    <dgm:cxn modelId="{65EE5E5B-A96E-485F-93C5-9AF463736F7C}" srcId="{8D6954D4-D708-4884-BA50-79371233188F}" destId="{551D80C9-A521-4114-AFA4-FF0E0A97655F}" srcOrd="2" destOrd="0" parTransId="{5E8B2BEC-357B-45BD-AD49-4EB7B5BC5204}" sibTransId="{7C16A0F9-AD62-44B0-AF4C-79B638CF17FF}"/>
    <dgm:cxn modelId="{0BD1C95C-2F89-482A-8D4B-D0C89BC628AA}" srcId="{A086B47A-5E3D-4FA0-ACE1-1AE859F67083}" destId="{8DBD48DE-C205-43E9-B394-70F0FEA866FF}" srcOrd="1" destOrd="0" parTransId="{427AA8ED-E1CE-4030-9CDF-8014AE6C8359}" sibTransId="{00F51DB0-243A-431A-842A-0B77169F0E62}"/>
    <dgm:cxn modelId="{6F0C3A5E-C6F4-4B5B-A8E1-4F37872AA5BF}" srcId="{A086B47A-5E3D-4FA0-ACE1-1AE859F67083}" destId="{775CD99C-29DD-45F0-86D3-0971C44F208E}" srcOrd="0" destOrd="0" parTransId="{4E97FC3E-22B1-4B4F-83BD-A783E1CB67CE}" sibTransId="{1AF1B6BA-20E9-48E7-ADC5-D41A20B057AC}"/>
    <dgm:cxn modelId="{5E37D05F-2547-4261-8A29-DE04C67692E0}" srcId="{FE29DEA8-E26E-471E-A70C-4377F94C0A43}" destId="{298007AD-2860-411E-8D93-4A5B3E71D9F9}" srcOrd="0" destOrd="0" parTransId="{E142492C-8F5A-48B3-9081-120AF64A85CE}" sibTransId="{9A116960-7661-40A2-81BD-E88B64D54367}"/>
    <dgm:cxn modelId="{697BCF60-C2E0-4849-B876-3B342AF358AE}" srcId="{8D6954D4-D708-4884-BA50-79371233188F}" destId="{478992E6-4FA8-42FE-99FD-B6C87ADB16BA}" srcOrd="6" destOrd="0" parTransId="{0E6D83DD-5FB2-41A7-92B3-D3375939C3CE}" sibTransId="{869ACAD5-63BB-4040-BCD7-6D0D20CD0699}"/>
    <dgm:cxn modelId="{6C434361-83A4-4AFE-B72F-BD05569BC8BC}" srcId="{302600C1-AA7B-4164-8698-CA8EBE4104B1}" destId="{728BDF78-ED07-4C22-96F1-2540EF616AB4}" srcOrd="8" destOrd="0" parTransId="{E6D0F9BB-3DBA-431F-B909-FC4020E83481}" sibTransId="{BACE2376-7D65-49ED-A507-E6C85FC8603C}"/>
    <dgm:cxn modelId="{52068462-7681-4602-98BA-77E1B62E6016}" type="presOf" srcId="{6B3A5B81-4CCB-443C-9B29-6DA2FCD0B430}" destId="{5B1784E7-CC91-4548-B1D1-63C85F5D277C}" srcOrd="0" destOrd="7" presId="urn:microsoft.com/office/officeart/2005/8/layout/cycle4"/>
    <dgm:cxn modelId="{CF42C142-0035-48E7-BF06-E8FBD13DDF4E}" type="presOf" srcId="{E480E8F8-CBB0-402E-BF87-82527DCF63D4}" destId="{8F519AF2-9CF6-438C-95F3-32885D17CA07}" srcOrd="0" destOrd="3" presId="urn:microsoft.com/office/officeart/2005/8/layout/cycle4"/>
    <dgm:cxn modelId="{58432F66-ADA3-4A07-A486-27B67A80CE4B}" type="presOf" srcId="{7508CF4A-E05F-401A-B518-07D99C4E773A}" destId="{D1A0680C-53D3-4EC3-897B-168D4B9755A6}" srcOrd="0" destOrd="7" presId="urn:microsoft.com/office/officeart/2005/8/layout/cycle4"/>
    <dgm:cxn modelId="{536F5A46-DCAA-4D38-89DD-BE19197E6664}" type="presOf" srcId="{01C041BB-CBBB-403A-A711-E4B856207743}" destId="{21D65F04-7ED8-48D2-8815-05ECE79B51A5}" srcOrd="1" destOrd="11" presId="urn:microsoft.com/office/officeart/2005/8/layout/cycle4"/>
    <dgm:cxn modelId="{BCDC8066-21E1-4EE2-A172-A25C7BE1F25B}" srcId="{61186E94-C81A-455E-BC21-D40D4FB51DBE}" destId="{D1E9116D-2DAE-4BEC-9CE2-BDA5C2F380F0}" srcOrd="0" destOrd="0" parTransId="{E0F6ECBF-B24D-474B-A3EF-93D8679A393E}" sibTransId="{7D7DEC3A-CB52-44D9-8D8B-72771FC21FDD}"/>
    <dgm:cxn modelId="{7828D446-603E-4F38-8B93-E8FAA7E25D3E}" type="presOf" srcId="{F715DEA8-6C40-44BA-BEA0-880C1BF93B69}" destId="{21D65F04-7ED8-48D2-8815-05ECE79B51A5}" srcOrd="1" destOrd="5" presId="urn:microsoft.com/office/officeart/2005/8/layout/cycle4"/>
    <dgm:cxn modelId="{DF6EAF47-938C-48B6-9AFA-AE22DCD809A4}" srcId="{C1871DBF-C506-4E78-99C3-E8E16FB5A653}" destId="{8D6AB297-62BC-4C73-BB7C-925F03632A11}" srcOrd="0" destOrd="0" parTransId="{E140370E-353C-435E-AAF5-77C7521D44C8}" sibTransId="{68A84B36-6D55-4D75-A848-8FF365FF2F7D}"/>
    <dgm:cxn modelId="{8E16D947-454E-42A2-A497-CCB98B5B5110}" type="presOf" srcId="{88FBC1EF-EF8D-4E79-862C-CCD944C065FA}" destId="{6E2D8087-C7CC-4213-8852-D8233C16FA3B}" srcOrd="1" destOrd="6" presId="urn:microsoft.com/office/officeart/2005/8/layout/cycle4"/>
    <dgm:cxn modelId="{2A2EE547-47F5-449D-A94E-732D41E2B4B7}" type="presOf" srcId="{775CD99C-29DD-45F0-86D3-0971C44F208E}" destId="{8F519AF2-9CF6-438C-95F3-32885D17CA07}" srcOrd="0" destOrd="7" presId="urn:microsoft.com/office/officeart/2005/8/layout/cycle4"/>
    <dgm:cxn modelId="{9CEEB468-6235-4A92-831A-5538D61C36E2}" type="presOf" srcId="{79A3193E-DD80-4D3C-8B0F-14F7C8635B13}" destId="{21D65F04-7ED8-48D2-8815-05ECE79B51A5}" srcOrd="1" destOrd="0" presId="urn:microsoft.com/office/officeart/2005/8/layout/cycle4"/>
    <dgm:cxn modelId="{75CBDA49-3146-446C-B4BC-68DCDC28D2AC}" srcId="{28294A4E-1008-466C-B678-C4A7883331B5}" destId="{302600C1-AA7B-4164-8698-CA8EBE4104B1}" srcOrd="3" destOrd="0" parTransId="{E17F16C2-8AD3-44A7-B38E-B459E8E6B68E}" sibTransId="{C97B5C2E-4348-420B-B2F9-32E9EAD356B5}"/>
    <dgm:cxn modelId="{C1FADC69-BA74-4E7A-B738-A880779C7CAB}" type="presOf" srcId="{8130113D-823A-48DE-A747-021670940DFF}" destId="{6E2D8087-C7CC-4213-8852-D8233C16FA3B}" srcOrd="1" destOrd="12" presId="urn:microsoft.com/office/officeart/2005/8/layout/cycle4"/>
    <dgm:cxn modelId="{8BDCFF6A-8500-4C8D-8416-C9F29C5FCF4C}" type="presOf" srcId="{C4691473-4E48-4026-AAB2-7521B13181B4}" destId="{D1A0680C-53D3-4EC3-897B-168D4B9755A6}" srcOrd="0" destOrd="14" presId="urn:microsoft.com/office/officeart/2005/8/layout/cycle4"/>
    <dgm:cxn modelId="{D355F14B-D687-4C7E-8DE5-3B7C77ED0195}" srcId="{C1871DBF-C506-4E78-99C3-E8E16FB5A653}" destId="{01758462-9D92-491F-BACF-96C93B42CE54}" srcOrd="9" destOrd="0" parTransId="{DDEB7A05-7E02-49B5-B9F2-A4BF81648AC7}" sibTransId="{19C4A508-E65F-4C18-B94D-C07D08C626EE}"/>
    <dgm:cxn modelId="{A691654C-7161-4076-A5F6-C4CE76103DB3}" type="presOf" srcId="{4122F155-24B4-4C20-9B21-EAA1E2474747}" destId="{6ABBE6DF-26C3-4283-A11F-A809B429441E}" srcOrd="0" destOrd="9" presId="urn:microsoft.com/office/officeart/2005/8/layout/cycle4"/>
    <dgm:cxn modelId="{62505E4D-6232-4BAC-886E-38DEE223796A}" type="presOf" srcId="{7508CF4A-E05F-401A-B518-07D99C4E773A}" destId="{6E2D8087-C7CC-4213-8852-D8233C16FA3B}" srcOrd="1" destOrd="7" presId="urn:microsoft.com/office/officeart/2005/8/layout/cycle4"/>
    <dgm:cxn modelId="{E640236E-266B-44A7-B268-9D89D552BA46}" type="presOf" srcId="{CA3B7B1F-D5AF-43B5-A502-B92B5B990D72}" destId="{21D65F04-7ED8-48D2-8815-05ECE79B51A5}" srcOrd="1" destOrd="1" presId="urn:microsoft.com/office/officeart/2005/8/layout/cycle4"/>
    <dgm:cxn modelId="{110A7B6E-D730-4559-BF61-8449C2EA253B}" type="presOf" srcId="{FE29DEA8-E26E-471E-A70C-4377F94C0A43}" destId="{464807D3-408B-4263-87EF-84BEBFF7BB19}" srcOrd="1" destOrd="13" presId="urn:microsoft.com/office/officeart/2005/8/layout/cycle4"/>
    <dgm:cxn modelId="{7272406F-8619-406D-A78B-D9DE90538551}" srcId="{8D6954D4-D708-4884-BA50-79371233188F}" destId="{358F6496-8C2C-4889-A366-256D83A40EFE}" srcOrd="7" destOrd="0" parTransId="{F6E019CE-EAE5-4F48-905A-9ECE60BC603E}" sibTransId="{4BCB40C3-2497-419C-8047-0EEBFC77EB6C}"/>
    <dgm:cxn modelId="{86A81670-2C2A-4A8C-AD97-A0244E1B3417}" srcId="{302600C1-AA7B-4164-8698-CA8EBE4104B1}" destId="{0F664045-4D73-42CB-AFBF-2090F978C6F6}" srcOrd="4" destOrd="0" parTransId="{1A54AD09-D58D-4487-A0F1-BC1D7097880D}" sibTransId="{A1B19AD3-A0B4-4952-B488-C34E93764B25}"/>
    <dgm:cxn modelId="{AA108F50-E766-4DEE-950B-14074EFBF6FD}" srcId="{D1E9116D-2DAE-4BEC-9CE2-BDA5C2F380F0}" destId="{E897E6F0-C80C-4512-94A2-95C27B8ECF07}" srcOrd="0" destOrd="0" parTransId="{4A898ED2-0B21-44EC-987B-F832F94DADF8}" sibTransId="{F8C2A142-FCDB-4144-99E6-628F4C54C995}"/>
    <dgm:cxn modelId="{122C9F70-1470-4258-BB7C-C2733D6148A2}" type="presOf" srcId="{A5528038-DBBB-4909-8331-CC90B3827DE8}" destId="{6E2D8087-C7CC-4213-8852-D8233C16FA3B}" srcOrd="1" destOrd="13" presId="urn:microsoft.com/office/officeart/2005/8/layout/cycle4"/>
    <dgm:cxn modelId="{286E0B51-8064-4F74-BC78-AA207936662F}" type="presOf" srcId="{61C69C6E-611B-4D65-8C69-C31D0E96DB68}" destId="{6E2D8087-C7CC-4213-8852-D8233C16FA3B}" srcOrd="1" destOrd="9" presId="urn:microsoft.com/office/officeart/2005/8/layout/cycle4"/>
    <dgm:cxn modelId="{4C903F71-FA66-4EF8-843C-966D9CFE1DDE}" srcId="{302600C1-AA7B-4164-8698-CA8EBE4104B1}" destId="{7D5634AC-FE97-4384-B487-53D5D3E9D808}" srcOrd="1" destOrd="0" parTransId="{EB6D4FF1-282A-402C-951C-18C10F246339}" sibTransId="{CA68FC6F-8CFC-4282-81DE-683F38A91E82}"/>
    <dgm:cxn modelId="{45F4E871-4AA9-47C9-8F66-893FD9459D14}" type="presOf" srcId="{61C69C6E-611B-4D65-8C69-C31D0E96DB68}" destId="{D1A0680C-53D3-4EC3-897B-168D4B9755A6}" srcOrd="0" destOrd="9" presId="urn:microsoft.com/office/officeart/2005/8/layout/cycle4"/>
    <dgm:cxn modelId="{F4381B52-15DA-40BC-9E75-3219B3331D6F}" type="presOf" srcId="{E897E6F0-C80C-4512-94A2-95C27B8ECF07}" destId="{8F519AF2-9CF6-438C-95F3-32885D17CA07}" srcOrd="0" destOrd="1" presId="urn:microsoft.com/office/officeart/2005/8/layout/cycle4"/>
    <dgm:cxn modelId="{463DA853-8F90-4409-979E-3D931312F202}" type="presOf" srcId="{B4A829BC-3E70-40C4-B318-F72610DD47D9}" destId="{D1A0680C-53D3-4EC3-897B-168D4B9755A6}" srcOrd="0" destOrd="1" presId="urn:microsoft.com/office/officeart/2005/8/layout/cycle4"/>
    <dgm:cxn modelId="{9B5ECA53-00D7-437D-B0B5-6AA224D75F23}" type="presOf" srcId="{8BA35ECA-3C9B-4CE2-BB30-A168090065FA}" destId="{6E2D8087-C7CC-4213-8852-D8233C16FA3B}" srcOrd="1" destOrd="2" presId="urn:microsoft.com/office/officeart/2005/8/layout/cycle4"/>
    <dgm:cxn modelId="{25B5F855-8881-4441-A67B-C7097E25B1BC}" srcId="{8D6954D4-D708-4884-BA50-79371233188F}" destId="{79A3193E-DD80-4D3C-8B0F-14F7C8635B13}" srcOrd="0" destOrd="0" parTransId="{2898E13A-7ECF-4964-AEDA-1A3E8C167D9B}" sibTransId="{91C8DA15-04FF-4401-B13A-04D1F0CF17AD}"/>
    <dgm:cxn modelId="{29076C76-9EFE-4AE3-95AC-91EA6767D468}" type="presOf" srcId="{28905DFB-3DA1-4168-8FC0-50E74B95039C}" destId="{76F22702-D5C8-499C-A3E6-7415BFDF7AF4}" srcOrd="1" destOrd="0" presId="urn:microsoft.com/office/officeart/2005/8/layout/cycle4"/>
    <dgm:cxn modelId="{F6FCB056-C167-41BC-8DDD-13D5EA8BEFE3}" type="presOf" srcId="{D2731E76-6795-41C6-8597-0D582B46D5A4}" destId="{464807D3-408B-4263-87EF-84BEBFF7BB19}" srcOrd="1" destOrd="9" presId="urn:microsoft.com/office/officeart/2005/8/layout/cycle4"/>
    <dgm:cxn modelId="{BBC5B656-6372-4CFA-BAD1-CE5A1B6D5657}" type="presOf" srcId="{F6B3FB60-54B4-4F67-A01F-FC5B93A83B08}" destId="{D1A0680C-53D3-4EC3-897B-168D4B9755A6}" srcOrd="0" destOrd="8" presId="urn:microsoft.com/office/officeart/2005/8/layout/cycle4"/>
    <dgm:cxn modelId="{CDD4E376-7ABE-412D-815F-9415E64B2190}" srcId="{01758462-9D92-491F-BACF-96C93B42CE54}" destId="{A5528038-DBBB-4909-8331-CC90B3827DE8}" srcOrd="1" destOrd="0" parTransId="{C1157A96-CF9F-4404-814B-708AEF5F1CA2}" sibTransId="{89C3CE8A-0184-4A50-A682-55A056608570}"/>
    <dgm:cxn modelId="{4AE8FB77-13DF-498C-9C46-D8EB91334FF8}" type="presOf" srcId="{B60E5B9C-4127-46CC-B342-17C4863C496A}" destId="{8F519AF2-9CF6-438C-95F3-32885D17CA07}" srcOrd="0" destOrd="11" presId="urn:microsoft.com/office/officeart/2005/8/layout/cycle4"/>
    <dgm:cxn modelId="{57030C58-9915-48CF-9404-80BF70F5067E}" type="presOf" srcId="{728BDF78-ED07-4C22-96F1-2540EF616AB4}" destId="{76F22702-D5C8-499C-A3E6-7415BFDF7AF4}" srcOrd="1" destOrd="8" presId="urn:microsoft.com/office/officeart/2005/8/layout/cycle4"/>
    <dgm:cxn modelId="{96185878-5584-4DCB-B9DA-6A9A42E532DB}" srcId="{6F14EE63-A375-4279-9087-6FE46FE9DE12}" destId="{E480E8F8-CBB0-402E-BF87-82527DCF63D4}" srcOrd="0" destOrd="0" parTransId="{B892ED2A-B05B-4240-BFCE-786914C82F97}" sibTransId="{BBCF13EF-C1F7-40DB-B66A-E563EB352D99}"/>
    <dgm:cxn modelId="{60F6F378-D9D9-4F62-92D5-8DA5E9939D80}" type="presOf" srcId="{4189E781-50C8-4F39-A8FA-7648BA8949F1}" destId="{8F519AF2-9CF6-438C-95F3-32885D17CA07}" srcOrd="0" destOrd="5" presId="urn:microsoft.com/office/officeart/2005/8/layout/cycle4"/>
    <dgm:cxn modelId="{EFFD8C59-A426-4B09-9EE5-85E65E1508C0}" type="presOf" srcId="{1A4D50D4-E25C-4D43-8DEF-BA008D751CF3}" destId="{6ABBE6DF-26C3-4283-A11F-A809B429441E}" srcOrd="0" destOrd="10" presId="urn:microsoft.com/office/officeart/2005/8/layout/cycle4"/>
    <dgm:cxn modelId="{9EAEFB79-B6ED-47B3-94A7-4ABFBE127457}" type="presOf" srcId="{B60E5B9C-4127-46CC-B342-17C4863C496A}" destId="{464807D3-408B-4263-87EF-84BEBFF7BB19}" srcOrd="1" destOrd="11" presId="urn:microsoft.com/office/officeart/2005/8/layout/cycle4"/>
    <dgm:cxn modelId="{0C0E485A-711B-49BA-A2FB-F40D55B73CCD}" type="presOf" srcId="{27C314BE-59EF-4357-8C6F-602AE9D7F8EB}" destId="{76F22702-D5C8-499C-A3E6-7415BFDF7AF4}" srcOrd="1" destOrd="6" presId="urn:microsoft.com/office/officeart/2005/8/layout/cycle4"/>
    <dgm:cxn modelId="{8AC56A7A-9DEF-45E2-A6D4-7F8F6A363ADB}" srcId="{8D6954D4-D708-4884-BA50-79371233188F}" destId="{F715DEA8-6C40-44BA-BEA0-880C1BF93B69}" srcOrd="5" destOrd="0" parTransId="{015C12A5-56BF-4A0D-AA9F-DC23E0379711}" sibTransId="{C037B3F9-6163-4A66-936A-3E55C625D135}"/>
    <dgm:cxn modelId="{C5D7955A-88F7-490E-AB4A-D907E1C2CFC0}" type="presOf" srcId="{0572E858-0DDB-438A-A48A-8534FA221DED}" destId="{5B1784E7-CC91-4548-B1D1-63C85F5D277C}" srcOrd="0" destOrd="3" presId="urn:microsoft.com/office/officeart/2005/8/layout/cycle4"/>
    <dgm:cxn modelId="{0AB5D57A-C5E3-4065-9E9C-B8654072F1DC}" type="presOf" srcId="{CA3B7B1F-D5AF-43B5-A502-B92B5B990D72}" destId="{6ABBE6DF-26C3-4283-A11F-A809B429441E}" srcOrd="0" destOrd="1" presId="urn:microsoft.com/office/officeart/2005/8/layout/cycle4"/>
    <dgm:cxn modelId="{2946297C-87E1-43CD-A6BA-2D91F8154E7E}" srcId="{C1871DBF-C506-4E78-99C3-E8E16FB5A653}" destId="{61C69C6E-611B-4D65-8C69-C31D0E96DB68}" srcOrd="7" destOrd="0" parTransId="{D18D69A7-E59A-4957-9B1D-8167DFCDE24F}" sibTransId="{2C8EBB24-AD2D-4FEB-88E4-315B2B1A86DD}"/>
    <dgm:cxn modelId="{E799497E-CD4C-4C6D-9F29-BBC8D375D548}" type="presOf" srcId="{DC0BF6E8-D0A3-4A61-8B3A-B9252ADB9F4D}" destId="{464807D3-408B-4263-87EF-84BEBFF7BB19}" srcOrd="1" destOrd="15" presId="urn:microsoft.com/office/officeart/2005/8/layout/cycle4"/>
    <dgm:cxn modelId="{07650B81-2412-4FD3-8A87-6923543CFD19}" srcId="{302600C1-AA7B-4164-8698-CA8EBE4104B1}" destId="{6B3A5B81-4CCB-443C-9B29-6DA2FCD0B430}" srcOrd="7" destOrd="0" parTransId="{3A36E1B8-AC0A-4114-B82D-185B0F3A9840}" sibTransId="{8CD55BAB-E693-43D4-95EE-48E13EBFF89F}"/>
    <dgm:cxn modelId="{684C4681-E06B-42F3-9178-7CDD1B1DA498}" type="presOf" srcId="{7D5634AC-FE97-4384-B487-53D5D3E9D808}" destId="{76F22702-D5C8-499C-A3E6-7415BFDF7AF4}" srcOrd="1" destOrd="1" presId="urn:microsoft.com/office/officeart/2005/8/layout/cycle4"/>
    <dgm:cxn modelId="{2731CC85-B21C-4B9A-96E4-377E978FCFC1}" srcId="{302600C1-AA7B-4164-8698-CA8EBE4104B1}" destId="{27C314BE-59EF-4357-8C6F-602AE9D7F8EB}" srcOrd="6" destOrd="0" parTransId="{F8A4D3A3-5E69-44ED-95BC-D9070FB86D90}" sibTransId="{D5FA1ED3-AF49-4273-9875-140B107FD0EA}"/>
    <dgm:cxn modelId="{4FE90A88-EC3B-4C65-B64E-7538CA58FA59}" type="presOf" srcId="{0F664045-4D73-42CB-AFBF-2090F978C6F6}" destId="{76F22702-D5C8-499C-A3E6-7415BFDF7AF4}" srcOrd="1" destOrd="4" presId="urn:microsoft.com/office/officeart/2005/8/layout/cycle4"/>
    <dgm:cxn modelId="{E83A9388-4F2D-4E20-B1C2-7762A4DC98DE}" srcId="{C1871DBF-C506-4E78-99C3-E8E16FB5A653}" destId="{F6B3FB60-54B4-4F67-A01F-FC5B93A83B08}" srcOrd="6" destOrd="0" parTransId="{6EDB3B6E-182F-47AE-AC2E-FCDE716AB5FF}" sibTransId="{2138DAC9-9C08-4840-8E91-3E1D904025C3}"/>
    <dgm:cxn modelId="{52248D8B-6644-4803-AD41-0AC49057F094}" srcId="{8D6954D4-D708-4884-BA50-79371233188F}" destId="{CA3B7B1F-D5AF-43B5-A502-B92B5B990D72}" srcOrd="1" destOrd="0" parTransId="{40845236-DF24-4216-A08D-02DA3C130B62}" sibTransId="{46035F38-C99C-43F7-84F9-70850A5A761A}"/>
    <dgm:cxn modelId="{860EC28B-262C-44FB-83CB-0D5B22BB08AF}" type="presOf" srcId="{4189E781-50C8-4F39-A8FA-7648BA8949F1}" destId="{464807D3-408B-4263-87EF-84BEBFF7BB19}" srcOrd="1" destOrd="5" presId="urn:microsoft.com/office/officeart/2005/8/layout/cycle4"/>
    <dgm:cxn modelId="{02DA1F8C-3E1C-4054-9395-FA2D5C8BE4BA}" type="presOf" srcId="{E480E8F8-CBB0-402E-BF87-82527DCF63D4}" destId="{464807D3-408B-4263-87EF-84BEBFF7BB19}" srcOrd="1" destOrd="3" presId="urn:microsoft.com/office/officeart/2005/8/layout/cycle4"/>
    <dgm:cxn modelId="{FE4EAB8C-F9AC-4A65-BCD1-561A907FF916}" type="presOf" srcId="{551D80C9-A521-4114-AFA4-FF0E0A97655F}" destId="{6ABBE6DF-26C3-4283-A11F-A809B429441E}" srcOrd="0" destOrd="2" presId="urn:microsoft.com/office/officeart/2005/8/layout/cycle4"/>
    <dgm:cxn modelId="{8574388E-75C7-4208-B5E7-917C3E4BA547}" type="presOf" srcId="{775CD99C-29DD-45F0-86D3-0971C44F208E}" destId="{464807D3-408B-4263-87EF-84BEBFF7BB19}" srcOrd="1" destOrd="7" presId="urn:microsoft.com/office/officeart/2005/8/layout/cycle4"/>
    <dgm:cxn modelId="{F02E0D90-7F32-495F-918D-62083E3D11A7}" type="presOf" srcId="{B4B16DD1-AB84-436D-B39E-13BD7BB65AF1}" destId="{D1A0680C-53D3-4EC3-897B-168D4B9755A6}" srcOrd="0" destOrd="4" presId="urn:microsoft.com/office/officeart/2005/8/layout/cycle4"/>
    <dgm:cxn modelId="{C3E02791-F262-4754-BC11-C3EA3047A1B7}" srcId="{C1871DBF-C506-4E78-99C3-E8E16FB5A653}" destId="{FE9ECE2B-C3DC-4B4F-AB87-904BDA4316E0}" srcOrd="3" destOrd="0" parTransId="{0C5AB2A3-5E91-4A01-9B50-7706583251A4}" sibTransId="{294C23B8-8B13-45A9-B20B-A1E925085360}"/>
    <dgm:cxn modelId="{9650A494-E4A7-4879-A79E-6084C26418CE}" type="presOf" srcId="{0572E858-0DDB-438A-A48A-8534FA221DED}" destId="{76F22702-D5C8-499C-A3E6-7415BFDF7AF4}" srcOrd="1" destOrd="3" presId="urn:microsoft.com/office/officeart/2005/8/layout/cycle4"/>
    <dgm:cxn modelId="{3FD0D395-5093-41D9-9A56-6F5FFB674903}" srcId="{C1871DBF-C506-4E78-99C3-E8E16FB5A653}" destId="{7508CF4A-E05F-401A-B518-07D99C4E773A}" srcOrd="5" destOrd="0" parTransId="{E98A860E-BB93-461A-8790-9EC77769CC81}" sibTransId="{D5C10AD2-DFC6-4708-8586-9DB464E17F1D}"/>
    <dgm:cxn modelId="{46FC469E-FBAD-4603-BDA6-9AEDBC8FC56F}" type="presOf" srcId="{6F14EE63-A375-4279-9087-6FE46FE9DE12}" destId="{8F519AF2-9CF6-438C-95F3-32885D17CA07}" srcOrd="0" destOrd="2" presId="urn:microsoft.com/office/officeart/2005/8/layout/cycle4"/>
    <dgm:cxn modelId="{B64A7C9E-6360-4DD3-A186-B312765897FC}" type="presOf" srcId="{298007AD-2860-411E-8D93-4A5B3E71D9F9}" destId="{8F519AF2-9CF6-438C-95F3-32885D17CA07}" srcOrd="0" destOrd="14" presId="urn:microsoft.com/office/officeart/2005/8/layout/cycle4"/>
    <dgm:cxn modelId="{76B5A1A0-D147-4DE3-8C18-191CC3F776BB}" type="presOf" srcId="{B4A829BC-3E70-40C4-B318-F72610DD47D9}" destId="{6E2D8087-C7CC-4213-8852-D8233C16FA3B}" srcOrd="1" destOrd="1" presId="urn:microsoft.com/office/officeart/2005/8/layout/cycle4"/>
    <dgm:cxn modelId="{8ADA04A1-AFFB-4284-9E9D-3744166FED3B}" type="presOf" srcId="{61186E94-C81A-455E-BC21-D40D4FB51DBE}" destId="{31C4739B-C7A3-4796-A0F8-1533BD138192}" srcOrd="0" destOrd="0" presId="urn:microsoft.com/office/officeart/2005/8/layout/cycle4"/>
    <dgm:cxn modelId="{B08ACDA1-8760-441E-93EE-7A7A199A8314}" srcId="{6F14EE63-A375-4279-9087-6FE46FE9DE12}" destId="{45B6CAAB-D4C3-4021-9C7B-F5438716FBDD}" srcOrd="1" destOrd="0" parTransId="{AA60BA49-28AD-4386-8753-6DF26D1C477A}" sibTransId="{AB8FEEB4-3816-40B8-B084-CE248B46AF0B}"/>
    <dgm:cxn modelId="{A1432AA4-FC59-4C7D-AA2A-786456AE1454}" srcId="{8D6954D4-D708-4884-BA50-79371233188F}" destId="{01C041BB-CBBB-403A-A711-E4B856207743}" srcOrd="11" destOrd="0" parTransId="{2F45ED00-A3B5-49E7-ABCE-4AAC89AE9087}" sibTransId="{A79B734B-41C2-4AF2-980D-2F03FFBBF7D1}"/>
    <dgm:cxn modelId="{83BCA1A7-9956-4268-A4EF-F17EF8C434B3}" type="presOf" srcId="{358F6496-8C2C-4889-A366-256D83A40EFE}" destId="{6ABBE6DF-26C3-4283-A11F-A809B429441E}" srcOrd="0" destOrd="7" presId="urn:microsoft.com/office/officeart/2005/8/layout/cycle4"/>
    <dgm:cxn modelId="{48EEC8A7-530E-45FD-9835-BE1954C77348}" type="presOf" srcId="{B4B16DD1-AB84-436D-B39E-13BD7BB65AF1}" destId="{6E2D8087-C7CC-4213-8852-D8233C16FA3B}" srcOrd="1" destOrd="4" presId="urn:microsoft.com/office/officeart/2005/8/layout/cycle4"/>
    <dgm:cxn modelId="{3017F2AB-4A7E-448F-9E52-B8A7128F6647}" type="presOf" srcId="{7D5634AC-FE97-4384-B487-53D5D3E9D808}" destId="{5B1784E7-CC91-4548-B1D1-63C85F5D277C}" srcOrd="0" destOrd="1" presId="urn:microsoft.com/office/officeart/2005/8/layout/cycle4"/>
    <dgm:cxn modelId="{1C7228AD-C9AB-43BC-95AF-5FE266658B4E}" type="presOf" srcId="{F6B3FB60-54B4-4F67-A01F-FC5B93A83B08}" destId="{6E2D8087-C7CC-4213-8852-D8233C16FA3B}" srcOrd="1" destOrd="8" presId="urn:microsoft.com/office/officeart/2005/8/layout/cycle4"/>
    <dgm:cxn modelId="{39E4CBAE-AAEC-4519-A239-5DCD9A566622}" type="presOf" srcId="{0323B130-AA5C-4875-B901-75340EEA79D8}" destId="{464807D3-408B-4263-87EF-84BEBFF7BB19}" srcOrd="1" destOrd="10" presId="urn:microsoft.com/office/officeart/2005/8/layout/cycle4"/>
    <dgm:cxn modelId="{D2F36EB0-32BB-44A3-94DA-923817B7CF4E}" srcId="{28294A4E-1008-466C-B678-C4A7883331B5}" destId="{C1871DBF-C506-4E78-99C3-E8E16FB5A653}" srcOrd="1" destOrd="0" parTransId="{CF77150F-ABAB-4950-B0F5-84975010EEC1}" sibTransId="{572607AC-ABBC-4A3B-AC69-1F106440D311}"/>
    <dgm:cxn modelId="{FF1A1FB2-5911-4DCF-9F85-DF606A3D235F}" srcId="{302600C1-AA7B-4164-8698-CA8EBE4104B1}" destId="{0572E858-0DDB-438A-A48A-8534FA221DED}" srcOrd="3" destOrd="0" parTransId="{E044EA09-BCBE-4FF0-82C4-9609D2DCB0DC}" sibTransId="{5EA3440E-8E7D-44F6-96D9-0B4D0429A92D}"/>
    <dgm:cxn modelId="{7F9443B2-DA33-463C-AE86-953DD8AB855E}" type="presOf" srcId="{01C041BB-CBBB-403A-A711-E4B856207743}" destId="{6ABBE6DF-26C3-4283-A11F-A809B429441E}" srcOrd="0" destOrd="11" presId="urn:microsoft.com/office/officeart/2005/8/layout/cycle4"/>
    <dgm:cxn modelId="{A7F81FB5-4932-4ABB-B3DF-2E7F4BAEDAED}" type="presOf" srcId="{28905DFB-3DA1-4168-8FC0-50E74B95039C}" destId="{5B1784E7-CC91-4548-B1D1-63C85F5D277C}" srcOrd="0" destOrd="0" presId="urn:microsoft.com/office/officeart/2005/8/layout/cycle4"/>
    <dgm:cxn modelId="{024879BA-6839-4B91-94C8-56400291BD54}" type="presOf" srcId="{D1E9116D-2DAE-4BEC-9CE2-BDA5C2F380F0}" destId="{464807D3-408B-4263-87EF-84BEBFF7BB19}" srcOrd="1" destOrd="0" presId="urn:microsoft.com/office/officeart/2005/8/layout/cycle4"/>
    <dgm:cxn modelId="{7C4702BC-8E69-483F-96DB-8ECD22B1A207}" type="presOf" srcId="{0323B130-AA5C-4875-B901-75340EEA79D8}" destId="{8F519AF2-9CF6-438C-95F3-32885D17CA07}" srcOrd="0" destOrd="10" presId="urn:microsoft.com/office/officeart/2005/8/layout/cycle4"/>
    <dgm:cxn modelId="{891A13C7-DF15-403B-83FC-4B079F85303A}" type="presOf" srcId="{846397D0-8941-4E0A-BCFC-DCBB07940D80}" destId="{21D65F04-7ED8-48D2-8815-05ECE79B51A5}" srcOrd="1" destOrd="8" presId="urn:microsoft.com/office/officeart/2005/8/layout/cycle4"/>
    <dgm:cxn modelId="{DE8B72C7-16F5-457C-8993-8812F2DC36E9}" srcId="{302600C1-AA7B-4164-8698-CA8EBE4104B1}" destId="{28905DFB-3DA1-4168-8FC0-50E74B95039C}" srcOrd="0" destOrd="0" parTransId="{06D60609-3EAF-456B-A543-CEE9A4AC80E5}" sibTransId="{E1755E88-DE26-4A19-A79C-1FEB075F032A}"/>
    <dgm:cxn modelId="{114FEBC7-A744-4EF8-95C0-2D2441EB5B08}" srcId="{8D6AB297-62BC-4C73-BB7C-925F03632A11}" destId="{B4A829BC-3E70-40C4-B318-F72610DD47D9}" srcOrd="0" destOrd="0" parTransId="{BDB223F5-089F-4B83-82F8-C3B9B3BF8555}" sibTransId="{56AED17F-FDF6-494A-9DBF-628330C5F428}"/>
    <dgm:cxn modelId="{D77797C9-DD25-4FFA-9E7F-A343F79F028A}" type="presOf" srcId="{FAE89574-0C0B-46F8-AF2B-3868A9648900}" destId="{76F22702-D5C8-499C-A3E6-7415BFDF7AF4}" srcOrd="1" destOrd="2" presId="urn:microsoft.com/office/officeart/2005/8/layout/cycle4"/>
    <dgm:cxn modelId="{F24AD8C9-4A5B-4F6D-B6DC-8CB4EB1CFC01}" type="presOf" srcId="{01758462-9D92-491F-BACF-96C93B42CE54}" destId="{D1A0680C-53D3-4EC3-897B-168D4B9755A6}" srcOrd="0" destOrd="11" presId="urn:microsoft.com/office/officeart/2005/8/layout/cycle4"/>
    <dgm:cxn modelId="{BD4F15CD-31BD-4CC8-B2E9-49B76286F327}" type="presOf" srcId="{EC13BCCF-29B9-423A-905D-DA013B983146}" destId="{21D65F04-7ED8-48D2-8815-05ECE79B51A5}" srcOrd="1" destOrd="3" presId="urn:microsoft.com/office/officeart/2005/8/layout/cycle4"/>
    <dgm:cxn modelId="{809BF4CE-4B50-487C-9554-5B972C4B38B0}" type="presOf" srcId="{1A4D50D4-E25C-4D43-8DEF-BA008D751CF3}" destId="{21D65F04-7ED8-48D2-8815-05ECE79B51A5}" srcOrd="1" destOrd="10" presId="urn:microsoft.com/office/officeart/2005/8/layout/cycle4"/>
    <dgm:cxn modelId="{F0836CCF-2758-4CF6-8776-A972853727C8}" type="presOf" srcId="{AC622960-AE21-41DC-A235-AC093947A58C}" destId="{76F22702-D5C8-499C-A3E6-7415BFDF7AF4}" srcOrd="1" destOrd="5" presId="urn:microsoft.com/office/officeart/2005/8/layout/cycle4"/>
    <dgm:cxn modelId="{220475D0-9DCA-4501-BCCA-D8C9C5E8D069}" srcId="{8D6954D4-D708-4884-BA50-79371233188F}" destId="{846397D0-8941-4E0A-BCFC-DCBB07940D80}" srcOrd="8" destOrd="0" parTransId="{C30524EF-F2B2-4DB8-8489-AA181C70535E}" sibTransId="{24737E1D-C109-4917-8055-2EEEDCE6E1F5}"/>
    <dgm:cxn modelId="{15EB57D4-97CB-4179-85AB-6A3CEF34A58C}" type="presOf" srcId="{01758462-9D92-491F-BACF-96C93B42CE54}" destId="{6E2D8087-C7CC-4213-8852-D8233C16FA3B}" srcOrd="1" destOrd="11" presId="urn:microsoft.com/office/officeart/2005/8/layout/cycle4"/>
    <dgm:cxn modelId="{999D7BD4-D8C2-40C5-97CC-DC3EEB58DB52}" srcId="{0323B130-AA5C-4875-B901-75340EEA79D8}" destId="{B60E5B9C-4127-46CC-B342-17C4863C496A}" srcOrd="0" destOrd="0" parTransId="{1502EF86-B6C9-4303-AE7C-82F013975B32}" sibTransId="{F28CB197-6F66-4503-BDB6-51D01458B47B}"/>
    <dgm:cxn modelId="{B94091D4-A299-404E-8E8A-309D52DC80B7}" type="presOf" srcId="{8D6AB297-62BC-4C73-BB7C-925F03632A11}" destId="{6E2D8087-C7CC-4213-8852-D8233C16FA3B}" srcOrd="1" destOrd="0" presId="urn:microsoft.com/office/officeart/2005/8/layout/cycle4"/>
    <dgm:cxn modelId="{A7FCA3D7-038A-49C6-8B64-E8E9B5F14281}" type="presOf" srcId="{33799CAB-E052-433D-8169-6A08CF469106}" destId="{6E2D8087-C7CC-4213-8852-D8233C16FA3B}" srcOrd="1" destOrd="3" presId="urn:microsoft.com/office/officeart/2005/8/layout/cycle4"/>
    <dgm:cxn modelId="{B641F8D9-1077-4806-B773-16234C8C71EE}" type="presOf" srcId="{4122F155-24B4-4C20-9B21-EAA1E2474747}" destId="{21D65F04-7ED8-48D2-8815-05ECE79B51A5}" srcOrd="1" destOrd="9" presId="urn:microsoft.com/office/officeart/2005/8/layout/cycle4"/>
    <dgm:cxn modelId="{9E1CFFD9-2A30-41F6-9D91-BD9C5F355310}" type="presOf" srcId="{D2731E76-6795-41C6-8597-0D582B46D5A4}" destId="{8F519AF2-9CF6-438C-95F3-32885D17CA07}" srcOrd="0" destOrd="9" presId="urn:microsoft.com/office/officeart/2005/8/layout/cycle4"/>
    <dgm:cxn modelId="{E61429DC-C892-4B26-A572-2C440BA46055}" type="presOf" srcId="{FE9ECE2B-C3DC-4B4F-AB87-904BDA4316E0}" destId="{D1A0680C-53D3-4EC3-897B-168D4B9755A6}" srcOrd="0" destOrd="5" presId="urn:microsoft.com/office/officeart/2005/8/layout/cycle4"/>
    <dgm:cxn modelId="{91138CDD-CF9C-4334-92E7-9822E07C32BC}" srcId="{8D6954D4-D708-4884-BA50-79371233188F}" destId="{EC13BCCF-29B9-423A-905D-DA013B983146}" srcOrd="3" destOrd="0" parTransId="{F6036F33-A038-49C5-B8FE-C6504AF898C1}" sibTransId="{82755044-5B0A-4C3B-BF76-E5AC8F113D7F}"/>
    <dgm:cxn modelId="{F2280DDE-0E64-4628-B59B-8207DFB54694}" type="presOf" srcId="{45B6CAAB-D4C3-4021-9C7B-F5438716FBDD}" destId="{8F519AF2-9CF6-438C-95F3-32885D17CA07}" srcOrd="0" destOrd="4" presId="urn:microsoft.com/office/officeart/2005/8/layout/cycle4"/>
    <dgm:cxn modelId="{222012E1-FAF6-4136-9E91-05E25521A23F}" srcId="{8D6954D4-D708-4884-BA50-79371233188F}" destId="{EF6E912B-DAA3-4A28-9C0B-7E4AB3E43276}" srcOrd="4" destOrd="0" parTransId="{8C896F7F-BEFD-42BB-8D98-9897EE5B3C7B}" sibTransId="{8311427A-7EB8-45E8-BEA8-F71E79E0198E}"/>
    <dgm:cxn modelId="{A2F62AE2-6463-4CC4-9A4E-5B17B0ECC6E9}" type="presOf" srcId="{A086B47A-5E3D-4FA0-ACE1-1AE859F67083}" destId="{8F519AF2-9CF6-438C-95F3-32885D17CA07}" srcOrd="0" destOrd="6" presId="urn:microsoft.com/office/officeart/2005/8/layout/cycle4"/>
    <dgm:cxn modelId="{03F43DE2-AE18-42D1-86B8-D7065E7BF5C1}" srcId="{8D6954D4-D708-4884-BA50-79371233188F}" destId="{1A4D50D4-E25C-4D43-8DEF-BA008D751CF3}" srcOrd="10" destOrd="0" parTransId="{C4674063-7929-4D59-83CC-6CB4DD4F15BF}" sibTransId="{1BA747AE-168A-48D0-83B4-B89D77AD94BF}"/>
    <dgm:cxn modelId="{DAD045E3-B6AD-411D-A6FF-4BBE8B84E443}" type="presOf" srcId="{4F7FA0B9-208C-4227-AF0E-BBF7B74C36C2}" destId="{8F519AF2-9CF6-438C-95F3-32885D17CA07}" srcOrd="0" destOrd="12" presId="urn:microsoft.com/office/officeart/2005/8/layout/cycle4"/>
    <dgm:cxn modelId="{FD1B92E5-97DC-4975-AC7F-5ADE22BBA49B}" type="presOf" srcId="{45B6CAAB-D4C3-4021-9C7B-F5438716FBDD}" destId="{464807D3-408B-4263-87EF-84BEBFF7BB19}" srcOrd="1" destOrd="4" presId="urn:microsoft.com/office/officeart/2005/8/layout/cycle4"/>
    <dgm:cxn modelId="{86E423E8-91C2-45CC-A4E8-97B1238E7C31}" type="presOf" srcId="{88FBC1EF-EF8D-4E79-862C-CCD944C065FA}" destId="{D1A0680C-53D3-4EC3-897B-168D4B9755A6}" srcOrd="0" destOrd="6" presId="urn:microsoft.com/office/officeart/2005/8/layout/cycle4"/>
    <dgm:cxn modelId="{429CD8E8-0142-4EBD-9435-BB6A44B2A5D8}" srcId="{FE29DEA8-E26E-471E-A70C-4377F94C0A43}" destId="{DC0BF6E8-D0A3-4A61-8B3A-B9252ADB9F4D}" srcOrd="1" destOrd="0" parTransId="{D1F0E5B2-2FE7-4526-A716-A13E7CD0F3A3}" sibTransId="{AC878D37-583E-49FB-BCC2-5EF4D4C911DC}"/>
    <dgm:cxn modelId="{B9EC3EEC-5E99-40DF-9217-AF89E04D415F}" type="presOf" srcId="{8D6AB297-62BC-4C73-BB7C-925F03632A11}" destId="{D1A0680C-53D3-4EC3-897B-168D4B9755A6}" srcOrd="0" destOrd="0" presId="urn:microsoft.com/office/officeart/2005/8/layout/cycle4"/>
    <dgm:cxn modelId="{834FD7ED-F005-4B87-9FFF-F1DFFF90EA20}" type="presOf" srcId="{6B3A5B81-4CCB-443C-9B29-6DA2FCD0B430}" destId="{76F22702-D5C8-499C-A3E6-7415BFDF7AF4}" srcOrd="1" destOrd="7" presId="urn:microsoft.com/office/officeart/2005/8/layout/cycle4"/>
    <dgm:cxn modelId="{45C06BEE-5D31-4792-ACDF-522DDCC6EEB2}" srcId="{302600C1-AA7B-4164-8698-CA8EBE4104B1}" destId="{AC622960-AE21-41DC-A235-AC093947A58C}" srcOrd="5" destOrd="0" parTransId="{9716AEDD-68DE-47CE-A2E8-82F59A2FC218}" sibTransId="{7D8D9D0C-D263-4CDC-8ACB-6E0CD29C8AFD}"/>
    <dgm:cxn modelId="{FF8AB7EE-E6E6-4927-A5F2-7F12EF70F4F7}" type="presOf" srcId="{8130113D-823A-48DE-A747-021670940DFF}" destId="{D1A0680C-53D3-4EC3-897B-168D4B9755A6}" srcOrd="0" destOrd="12" presId="urn:microsoft.com/office/officeart/2005/8/layout/cycle4"/>
    <dgm:cxn modelId="{BE2BB2F0-3368-4D69-A9D5-E2F5FD37E584}" type="presOf" srcId="{79A3193E-DD80-4D3C-8B0F-14F7C8635B13}" destId="{6ABBE6DF-26C3-4283-A11F-A809B429441E}" srcOrd="0" destOrd="0" presId="urn:microsoft.com/office/officeart/2005/8/layout/cycle4"/>
    <dgm:cxn modelId="{E6E1E6F1-2A7E-40E8-A0E0-A774FBCE550D}" srcId="{A086B47A-5E3D-4FA0-ACE1-1AE859F67083}" destId="{FE29DEA8-E26E-471E-A70C-4377F94C0A43}" srcOrd="4" destOrd="0" parTransId="{DA626982-8D75-4796-A01D-4AECFC766E6F}" sibTransId="{B657B047-6ECE-4638-B792-E9D3727FCF08}"/>
    <dgm:cxn modelId="{91D96EF2-FF74-4BC2-9DB8-7FFA4F6A17E7}" srcId="{61186E94-C81A-455E-BC21-D40D4FB51DBE}" destId="{A086B47A-5E3D-4FA0-ACE1-1AE859F67083}" srcOrd="1" destOrd="0" parTransId="{A8EDFEB3-22E8-4EEB-912D-F8DEB2CFF20E}" sibTransId="{D15D83C6-159F-4427-921E-DA2634DD7AFF}"/>
    <dgm:cxn modelId="{A02679F2-73AE-441C-AB86-03E02FEF4B47}" type="presOf" srcId="{8DBD48DE-C205-43E9-B394-70F0FEA866FF}" destId="{464807D3-408B-4263-87EF-84BEBFF7BB19}" srcOrd="1" destOrd="8" presId="urn:microsoft.com/office/officeart/2005/8/layout/cycle4"/>
    <dgm:cxn modelId="{46AFBDF2-1BBA-48A0-90C0-30B84299CE92}" srcId="{8D6AB297-62BC-4C73-BB7C-925F03632A11}" destId="{8BA35ECA-3C9B-4CE2-BB30-A168090065FA}" srcOrd="1" destOrd="0" parTransId="{4A2E2D02-93EB-493A-B724-1390846A7402}" sibTransId="{86C286B4-0D76-4645-BE87-2B96A98108D8}"/>
    <dgm:cxn modelId="{FEC66BF3-C6B9-4771-96FD-C50224D2AC3B}" type="presOf" srcId="{F715DEA8-6C40-44BA-BEA0-880C1BF93B69}" destId="{6ABBE6DF-26C3-4283-A11F-A809B429441E}" srcOrd="0" destOrd="5" presId="urn:microsoft.com/office/officeart/2005/8/layout/cycle4"/>
    <dgm:cxn modelId="{95FA54F6-F2E8-44CA-A8E6-D2EB38EF7238}" type="presOf" srcId="{33799CAB-E052-433D-8169-6A08CF469106}" destId="{D1A0680C-53D3-4EC3-897B-168D4B9755A6}" srcOrd="0" destOrd="3" presId="urn:microsoft.com/office/officeart/2005/8/layout/cycle4"/>
    <dgm:cxn modelId="{D29A74F7-27AC-4346-9892-2EE4574545C8}" type="presOf" srcId="{E897E6F0-C80C-4512-94A2-95C27B8ECF07}" destId="{464807D3-408B-4263-87EF-84BEBFF7BB19}" srcOrd="1" destOrd="1" presId="urn:microsoft.com/office/officeart/2005/8/layout/cycle4"/>
    <dgm:cxn modelId="{9A8263FA-CB24-4032-970B-1226F3640EF7}" type="presOf" srcId="{6F14EE63-A375-4279-9087-6FE46FE9DE12}" destId="{464807D3-408B-4263-87EF-84BEBFF7BB19}" srcOrd="1" destOrd="2" presId="urn:microsoft.com/office/officeart/2005/8/layout/cycle4"/>
    <dgm:cxn modelId="{51002FFB-5F4D-4B65-80A0-795214CB72F2}" type="presOf" srcId="{FE9ECE2B-C3DC-4B4F-AB87-904BDA4316E0}" destId="{6E2D8087-C7CC-4213-8852-D8233C16FA3B}" srcOrd="1" destOrd="5" presId="urn:microsoft.com/office/officeart/2005/8/layout/cycle4"/>
    <dgm:cxn modelId="{FD83CAFB-FA0D-44D3-9457-18CD74856693}" type="presOf" srcId="{478992E6-4FA8-42FE-99FD-B6C87ADB16BA}" destId="{6ABBE6DF-26C3-4283-A11F-A809B429441E}" srcOrd="0" destOrd="6" presId="urn:microsoft.com/office/officeart/2005/8/layout/cycle4"/>
    <dgm:cxn modelId="{34ED06FC-3749-41A6-8A99-B7095B08F77A}" srcId="{D1E9116D-2DAE-4BEC-9CE2-BDA5C2F380F0}" destId="{6F14EE63-A375-4279-9087-6FE46FE9DE12}" srcOrd="1" destOrd="0" parTransId="{0D39EE83-4EA0-4DF1-AA74-E44FE8E2A1A9}" sibTransId="{38F37B26-7E2B-40A9-B9F8-40C0341D0211}"/>
    <dgm:cxn modelId="{3730ABFD-3115-4D95-BE41-D60585C6E5CC}" type="presOf" srcId="{EC13BCCF-29B9-423A-905D-DA013B983146}" destId="{6ABBE6DF-26C3-4283-A11F-A809B429441E}" srcOrd="0" destOrd="3" presId="urn:microsoft.com/office/officeart/2005/8/layout/cycle4"/>
    <dgm:cxn modelId="{2E6EC3FD-0682-4769-A7D0-46E968FB3DE1}" type="presOf" srcId="{302600C1-AA7B-4164-8698-CA8EBE4104B1}" destId="{51F57BD1-4CB9-4672-BBEF-90C5EDEF7D3A}" srcOrd="0" destOrd="0" presId="urn:microsoft.com/office/officeart/2005/8/layout/cycle4"/>
    <dgm:cxn modelId="{0464F5FD-AB62-4B3E-B36A-6E650921F461}" type="presOf" srcId="{8BA35ECA-3C9B-4CE2-BB30-A168090065FA}" destId="{D1A0680C-53D3-4EC3-897B-168D4B9755A6}" srcOrd="0" destOrd="2" presId="urn:microsoft.com/office/officeart/2005/8/layout/cycle4"/>
    <dgm:cxn modelId="{8EFF11FE-EB88-46F0-B9EA-2A1319D4BC9B}" srcId="{28294A4E-1008-466C-B678-C4A7883331B5}" destId="{61186E94-C81A-455E-BC21-D40D4FB51DBE}" srcOrd="2" destOrd="0" parTransId="{20695409-0897-456D-B9B4-A23B7BA6266D}" sibTransId="{AF19C7DB-ACD1-40B9-8EA7-57A01E58FF6B}"/>
    <dgm:cxn modelId="{2E1A1EFF-5AA2-48B3-BB82-49C6AF6622DD}" srcId="{0323B130-AA5C-4875-B901-75340EEA79D8}" destId="{4F7FA0B9-208C-4227-AF0E-BBF7B74C36C2}" srcOrd="1" destOrd="0" parTransId="{4DE21523-6BAB-41BF-939F-B03FF2C7F64D}" sibTransId="{ED5BA8B8-2D9F-447E-A565-25F3E813CF42}"/>
    <dgm:cxn modelId="{BB8D4903-5BF7-4B03-AC21-BAC74E352896}" type="presParOf" srcId="{942F7AD0-1EB0-4B5B-9229-9FEE0A64FD4B}" destId="{66D89393-47F7-425A-AA94-F9E2302C3298}" srcOrd="0" destOrd="0" presId="urn:microsoft.com/office/officeart/2005/8/layout/cycle4"/>
    <dgm:cxn modelId="{979F02A4-0412-422B-8CE1-CBA1E0DC2628}" type="presParOf" srcId="{66D89393-47F7-425A-AA94-F9E2302C3298}" destId="{A22F12C4-808B-430F-9DE6-C0388D129A96}" srcOrd="0" destOrd="0" presId="urn:microsoft.com/office/officeart/2005/8/layout/cycle4"/>
    <dgm:cxn modelId="{5A8A872F-B7E6-41D9-A164-BF3BA20E25D7}" type="presParOf" srcId="{A22F12C4-808B-430F-9DE6-C0388D129A96}" destId="{6ABBE6DF-26C3-4283-A11F-A809B429441E}" srcOrd="0" destOrd="0" presId="urn:microsoft.com/office/officeart/2005/8/layout/cycle4"/>
    <dgm:cxn modelId="{E375A986-4719-450E-A331-DAF41ADF87E5}" type="presParOf" srcId="{A22F12C4-808B-430F-9DE6-C0388D129A96}" destId="{21D65F04-7ED8-48D2-8815-05ECE79B51A5}" srcOrd="1" destOrd="0" presId="urn:microsoft.com/office/officeart/2005/8/layout/cycle4"/>
    <dgm:cxn modelId="{CF4C01FF-3625-4182-935E-CE2367A94DAD}" type="presParOf" srcId="{66D89393-47F7-425A-AA94-F9E2302C3298}" destId="{6A369745-257B-4A74-B13A-6C88BB90419A}" srcOrd="1" destOrd="0" presId="urn:microsoft.com/office/officeart/2005/8/layout/cycle4"/>
    <dgm:cxn modelId="{CC463D5E-FE60-456C-BBE1-E0CB58E86C6F}" type="presParOf" srcId="{6A369745-257B-4A74-B13A-6C88BB90419A}" destId="{D1A0680C-53D3-4EC3-897B-168D4B9755A6}" srcOrd="0" destOrd="0" presId="urn:microsoft.com/office/officeart/2005/8/layout/cycle4"/>
    <dgm:cxn modelId="{130B2CFC-750E-4429-B344-977A2AA1DDEC}" type="presParOf" srcId="{6A369745-257B-4A74-B13A-6C88BB90419A}" destId="{6E2D8087-C7CC-4213-8852-D8233C16FA3B}" srcOrd="1" destOrd="0" presId="urn:microsoft.com/office/officeart/2005/8/layout/cycle4"/>
    <dgm:cxn modelId="{6E4E6E7E-C6FC-4EB8-88D9-F52D74F37EE2}" type="presParOf" srcId="{66D89393-47F7-425A-AA94-F9E2302C3298}" destId="{E4E48BB6-41BE-495F-A9C8-FFFEF016E55B}" srcOrd="2" destOrd="0" presId="urn:microsoft.com/office/officeart/2005/8/layout/cycle4"/>
    <dgm:cxn modelId="{AD821545-B5B6-4382-AFA1-69B4C15488AD}" type="presParOf" srcId="{E4E48BB6-41BE-495F-A9C8-FFFEF016E55B}" destId="{8F519AF2-9CF6-438C-95F3-32885D17CA07}" srcOrd="0" destOrd="0" presId="urn:microsoft.com/office/officeart/2005/8/layout/cycle4"/>
    <dgm:cxn modelId="{F0491787-FCB9-4D9E-8B4F-62EB33426CFE}" type="presParOf" srcId="{E4E48BB6-41BE-495F-A9C8-FFFEF016E55B}" destId="{464807D3-408B-4263-87EF-84BEBFF7BB19}" srcOrd="1" destOrd="0" presId="urn:microsoft.com/office/officeart/2005/8/layout/cycle4"/>
    <dgm:cxn modelId="{DBAAD6B2-AE36-410E-BB8C-66749606C8CE}" type="presParOf" srcId="{66D89393-47F7-425A-AA94-F9E2302C3298}" destId="{22B7D3BD-DDF5-482A-9A03-FF871EE639B1}" srcOrd="3" destOrd="0" presId="urn:microsoft.com/office/officeart/2005/8/layout/cycle4"/>
    <dgm:cxn modelId="{0F5904EA-8012-496D-9E3D-EAEFA4391460}" type="presParOf" srcId="{22B7D3BD-DDF5-482A-9A03-FF871EE639B1}" destId="{5B1784E7-CC91-4548-B1D1-63C85F5D277C}" srcOrd="0" destOrd="0" presId="urn:microsoft.com/office/officeart/2005/8/layout/cycle4"/>
    <dgm:cxn modelId="{2F354925-9D64-467D-9654-4534A4483BAE}" type="presParOf" srcId="{22B7D3BD-DDF5-482A-9A03-FF871EE639B1}" destId="{76F22702-D5C8-499C-A3E6-7415BFDF7AF4}" srcOrd="1" destOrd="0" presId="urn:microsoft.com/office/officeart/2005/8/layout/cycle4"/>
    <dgm:cxn modelId="{5012F325-9C64-49DB-9F28-D9700384C383}" type="presParOf" srcId="{66D89393-47F7-425A-AA94-F9E2302C3298}" destId="{2833382F-4145-425B-BFBA-749C4722602E}" srcOrd="4" destOrd="0" presId="urn:microsoft.com/office/officeart/2005/8/layout/cycle4"/>
    <dgm:cxn modelId="{B73B342B-BAC6-40C0-B89D-7410F1F0175E}" type="presParOf" srcId="{942F7AD0-1EB0-4B5B-9229-9FEE0A64FD4B}" destId="{4C5721B2-4044-47C1-8723-9A1B4BFA25F5}" srcOrd="1" destOrd="0" presId="urn:microsoft.com/office/officeart/2005/8/layout/cycle4"/>
    <dgm:cxn modelId="{97339BC8-C359-4934-8BB6-F42A7BC25ECA}" type="presParOf" srcId="{4C5721B2-4044-47C1-8723-9A1B4BFA25F5}" destId="{06D3B841-6E60-4487-9990-2EC11CFFC935}" srcOrd="0" destOrd="0" presId="urn:microsoft.com/office/officeart/2005/8/layout/cycle4"/>
    <dgm:cxn modelId="{3C97616C-8B2B-4637-A73A-1C7BEC0480E8}" type="presParOf" srcId="{4C5721B2-4044-47C1-8723-9A1B4BFA25F5}" destId="{F40253BB-ACDE-4F5F-B165-2346115F4FAD}" srcOrd="1" destOrd="0" presId="urn:microsoft.com/office/officeart/2005/8/layout/cycle4"/>
    <dgm:cxn modelId="{F582EDEC-3003-4AC1-86F2-33B3A3AD5897}" type="presParOf" srcId="{4C5721B2-4044-47C1-8723-9A1B4BFA25F5}" destId="{31C4739B-C7A3-4796-A0F8-1533BD138192}" srcOrd="2" destOrd="0" presId="urn:microsoft.com/office/officeart/2005/8/layout/cycle4"/>
    <dgm:cxn modelId="{ED7C4006-C872-4548-BD77-1BB4D1D3F05E}" type="presParOf" srcId="{4C5721B2-4044-47C1-8723-9A1B4BFA25F5}" destId="{51F57BD1-4CB9-4672-BBEF-90C5EDEF7D3A}" srcOrd="3" destOrd="0" presId="urn:microsoft.com/office/officeart/2005/8/layout/cycle4"/>
    <dgm:cxn modelId="{2DAC5022-8824-4372-9D59-8494CCF0EC32}" type="presParOf" srcId="{4C5721B2-4044-47C1-8723-9A1B4BFA25F5}" destId="{A86D4AF2-C512-4B4C-A94F-9FF2B717B45E}" srcOrd="4" destOrd="0" presId="urn:microsoft.com/office/officeart/2005/8/layout/cycle4"/>
    <dgm:cxn modelId="{9E082791-E21E-42D5-948A-318E758F4C65}" type="presParOf" srcId="{942F7AD0-1EB0-4B5B-9229-9FEE0A64FD4B}" destId="{7A34E903-C960-4CF1-9FFB-8A3BB560CE89}" srcOrd="2" destOrd="0" presId="urn:microsoft.com/office/officeart/2005/8/layout/cycle4"/>
    <dgm:cxn modelId="{3E6AD689-38A8-4E26-B753-AD23FC34E2CC}" type="presParOf" srcId="{942F7AD0-1EB0-4B5B-9229-9FEE0A64FD4B}" destId="{95696B3E-6E00-4930-8A0D-87601E656E00}" srcOrd="3" destOrd="0" presId="urn:microsoft.com/office/officeart/2005/8/layout/cycle4"/>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FBFD7E0-B349-4A1B-ACF7-2B01F278D0AA}"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B6EA5FDC-0F4F-4DFA-98CB-1A8A8C7AB278}">
      <dgm:prSet phldrT="[Text]"/>
      <dgm:spPr/>
      <dgm:t>
        <a:bodyPr/>
        <a:lstStyle/>
        <a:p>
          <a:r>
            <a:rPr lang="en-US" dirty="0"/>
            <a:t>LEASING/ACQUISITIONS </a:t>
          </a:r>
        </a:p>
      </dgm:t>
    </dgm:pt>
    <dgm:pt modelId="{1E60E961-0463-4129-951C-D7450419E33D}" type="parTrans" cxnId="{1839E38B-FBD4-4CB0-989C-FAA12282C75C}">
      <dgm:prSet/>
      <dgm:spPr/>
      <dgm:t>
        <a:bodyPr/>
        <a:lstStyle/>
        <a:p>
          <a:endParaRPr lang="en-US"/>
        </a:p>
      </dgm:t>
    </dgm:pt>
    <dgm:pt modelId="{96360674-BCDB-4C75-B37C-4B116773143C}" type="sibTrans" cxnId="{1839E38B-FBD4-4CB0-989C-FAA12282C75C}">
      <dgm:prSet/>
      <dgm:spPr/>
      <dgm:t>
        <a:bodyPr/>
        <a:lstStyle/>
        <a:p>
          <a:endParaRPr lang="en-US"/>
        </a:p>
      </dgm:t>
    </dgm:pt>
    <dgm:pt modelId="{FB482DF3-8A4F-4857-A44A-4B4CAE19C3F0}">
      <dgm:prSet phldrT="[Text]"/>
      <dgm:spPr/>
      <dgm:t>
        <a:bodyPr anchor="ctr" anchorCtr="0"/>
        <a:lstStyle/>
        <a:p>
          <a:r>
            <a:rPr lang="en-US" dirty="0">
              <a:solidFill>
                <a:schemeClr val="accent1"/>
              </a:solidFill>
            </a:rPr>
            <a:t>Continuously working fields from the first phase of leasing and acquisitions until full development.   Acquisitions include: minerals, royalty, ORRI, non-HBP and HBP leasehold, wellbores, SWD and surface.</a:t>
          </a:r>
        </a:p>
      </dgm:t>
    </dgm:pt>
    <dgm:pt modelId="{47F04D45-DED8-4B67-8E6F-2B8E18C701C8}" type="parTrans" cxnId="{FFB49688-60D3-4723-945B-23A9AB330B29}">
      <dgm:prSet/>
      <dgm:spPr/>
      <dgm:t>
        <a:bodyPr/>
        <a:lstStyle/>
        <a:p>
          <a:endParaRPr lang="en-US"/>
        </a:p>
      </dgm:t>
    </dgm:pt>
    <dgm:pt modelId="{8D1A6069-FBD7-4DFE-AFCC-6FAFD3D37818}" type="sibTrans" cxnId="{FFB49688-60D3-4723-945B-23A9AB330B29}">
      <dgm:prSet/>
      <dgm:spPr/>
      <dgm:t>
        <a:bodyPr/>
        <a:lstStyle/>
        <a:p>
          <a:endParaRPr lang="en-US"/>
        </a:p>
      </dgm:t>
    </dgm:pt>
    <dgm:pt modelId="{53DF5E87-4C2A-4240-B0B4-3FFB76963E3E}">
      <dgm:prSet phldrT="[Text]"/>
      <dgm:spPr/>
      <dgm:t>
        <a:bodyPr/>
        <a:lstStyle/>
        <a:p>
          <a:r>
            <a:rPr lang="en-US" dirty="0"/>
            <a:t>ABSTRACTING/RUNSHEETS </a:t>
          </a:r>
        </a:p>
      </dgm:t>
    </dgm:pt>
    <dgm:pt modelId="{AC4712BD-6151-4736-A6C5-85712F19E6D9}" type="parTrans" cxnId="{72248590-E9AF-42A6-BB4C-EF41335FAAA2}">
      <dgm:prSet/>
      <dgm:spPr/>
      <dgm:t>
        <a:bodyPr/>
        <a:lstStyle/>
        <a:p>
          <a:endParaRPr lang="en-US"/>
        </a:p>
      </dgm:t>
    </dgm:pt>
    <dgm:pt modelId="{800FF657-5350-4229-9EA3-BEE269FF4C85}" type="sibTrans" cxnId="{72248590-E9AF-42A6-BB4C-EF41335FAAA2}">
      <dgm:prSet/>
      <dgm:spPr/>
      <dgm:t>
        <a:bodyPr/>
        <a:lstStyle/>
        <a:p>
          <a:endParaRPr lang="en-US"/>
        </a:p>
      </dgm:t>
    </dgm:pt>
    <dgm:pt modelId="{ACDB5A99-D16B-4C72-8C02-03ACFBF4177A}">
      <dgm:prSet phldrT="[Text]"/>
      <dgm:spPr/>
      <dgm:t>
        <a:bodyPr anchor="ctr" anchorCtr="0"/>
        <a:lstStyle/>
        <a:p>
          <a:r>
            <a:rPr lang="en-US" dirty="0">
              <a:solidFill>
                <a:schemeClr val="accent1"/>
              </a:solidFill>
            </a:rPr>
            <a:t>Assist clients in the acquisition and divesture of over eight (8) billion dollars of assets. </a:t>
          </a:r>
        </a:p>
      </dgm:t>
    </dgm:pt>
    <dgm:pt modelId="{5B32FA91-4457-4ADA-8564-6B87726C0CA1}" type="parTrans" cxnId="{3BBA5C60-D643-4739-8B5C-CD77BA47099B}">
      <dgm:prSet/>
      <dgm:spPr/>
      <dgm:t>
        <a:bodyPr/>
        <a:lstStyle/>
        <a:p>
          <a:endParaRPr lang="en-US"/>
        </a:p>
      </dgm:t>
    </dgm:pt>
    <dgm:pt modelId="{2C523F38-DEE3-4AC9-837D-7833AF35932F}" type="sibTrans" cxnId="{3BBA5C60-D643-4739-8B5C-CD77BA47099B}">
      <dgm:prSet/>
      <dgm:spPr/>
      <dgm:t>
        <a:bodyPr/>
        <a:lstStyle/>
        <a:p>
          <a:endParaRPr lang="en-US"/>
        </a:p>
      </dgm:t>
    </dgm:pt>
    <dgm:pt modelId="{3FCFA938-E74F-419E-95F3-57B82DBE4440}">
      <dgm:prSet phldrT="[Text]"/>
      <dgm:spPr/>
      <dgm:t>
        <a:bodyPr/>
        <a:lstStyle/>
        <a:p>
          <a:r>
            <a:rPr lang="en-US" dirty="0"/>
            <a:t>CONTRACT IN-HOUSE LAND PERSONNEL</a:t>
          </a:r>
        </a:p>
      </dgm:t>
    </dgm:pt>
    <dgm:pt modelId="{21E8B87F-E6D2-4617-976A-7EFAEE123E52}" type="parTrans" cxnId="{126D2BE8-CF3C-4792-9119-7FB861FA7C51}">
      <dgm:prSet/>
      <dgm:spPr/>
      <dgm:t>
        <a:bodyPr/>
        <a:lstStyle/>
        <a:p>
          <a:endParaRPr lang="en-US"/>
        </a:p>
      </dgm:t>
    </dgm:pt>
    <dgm:pt modelId="{2D3DD624-6F3A-449C-8A02-3C8A83AFD34F}" type="sibTrans" cxnId="{126D2BE8-CF3C-4792-9119-7FB861FA7C51}">
      <dgm:prSet/>
      <dgm:spPr/>
      <dgm:t>
        <a:bodyPr/>
        <a:lstStyle/>
        <a:p>
          <a:endParaRPr lang="en-US"/>
        </a:p>
      </dgm:t>
    </dgm:pt>
    <dgm:pt modelId="{B669DF62-B68E-4EE9-87A0-59D651A150DB}">
      <dgm:prSet phldrT="[Text]"/>
      <dgm:spPr/>
      <dgm:t>
        <a:bodyPr anchor="ctr" anchorCtr="0"/>
        <a:lstStyle/>
        <a:p>
          <a:r>
            <a:rPr lang="en-US" dirty="0">
              <a:solidFill>
                <a:schemeClr val="accent1"/>
              </a:solidFill>
            </a:rPr>
            <a:t>Penterra has grown as a provider of quality in-house land personnel to meet the ever-changing needs of exploration companies’ land departments.  In-house contractors can provide cost savings to your bottom line and lower overhead expenses associated with hiring and terminating employees. Through this cost savings, Penterra offers its services in assisting firms in stabilizing labor costs and growing their energy investments. Penterra’ s adaptable processes, use of technology, network of landmen, lease analysts, title opinion analysts, division order analysts, and other land personnel saves overhead costs, and puts value back into the properties.</a:t>
          </a:r>
        </a:p>
      </dgm:t>
    </dgm:pt>
    <dgm:pt modelId="{5B293EFF-6094-422F-A086-0F0228C7B79F}" type="sibTrans" cxnId="{61A0E0E7-AC7E-4B99-819B-DCAE08E48A1C}">
      <dgm:prSet/>
      <dgm:spPr/>
      <dgm:t>
        <a:bodyPr/>
        <a:lstStyle/>
        <a:p>
          <a:endParaRPr lang="en-US"/>
        </a:p>
      </dgm:t>
    </dgm:pt>
    <dgm:pt modelId="{1CE74EF0-4612-42D6-94D4-2E6A30B2FF99}" type="parTrans" cxnId="{61A0E0E7-AC7E-4B99-819B-DCAE08E48A1C}">
      <dgm:prSet/>
      <dgm:spPr/>
      <dgm:t>
        <a:bodyPr/>
        <a:lstStyle/>
        <a:p>
          <a:endParaRPr lang="en-US"/>
        </a:p>
      </dgm:t>
    </dgm:pt>
    <dgm:pt modelId="{94FCDAE8-22CE-4608-BA6B-8EE4DC42BCF6}">
      <dgm:prSet phldrT="[Text]"/>
      <dgm:spPr/>
      <dgm:t>
        <a:bodyPr anchor="ctr" anchorCtr="0"/>
        <a:lstStyle/>
        <a:p>
          <a:r>
            <a:rPr lang="en-US" dirty="0">
              <a:solidFill>
                <a:schemeClr val="accent1"/>
              </a:solidFill>
            </a:rPr>
            <a:t>Research and compile 1,000s of abstracts / </a:t>
          </a:r>
          <a:r>
            <a:rPr lang="en-US" dirty="0" err="1">
              <a:solidFill>
                <a:schemeClr val="accent1"/>
              </a:solidFill>
            </a:rPr>
            <a:t>runsheets</a:t>
          </a:r>
          <a:r>
            <a:rPr lang="en-US" dirty="0">
              <a:solidFill>
                <a:schemeClr val="accent1"/>
              </a:solidFill>
            </a:rPr>
            <a:t> for timely submissions.</a:t>
          </a:r>
        </a:p>
      </dgm:t>
    </dgm:pt>
    <dgm:pt modelId="{8BC69F40-B925-4E5A-A5F2-0DBDDF58C593}" type="parTrans" cxnId="{5420F87D-28A9-486C-9B3E-69333CAAB27F}">
      <dgm:prSet/>
      <dgm:spPr/>
      <dgm:t>
        <a:bodyPr/>
        <a:lstStyle/>
        <a:p>
          <a:endParaRPr lang="en-US"/>
        </a:p>
      </dgm:t>
    </dgm:pt>
    <dgm:pt modelId="{15EE1559-9B4F-40E5-9DFC-BC7DB4CC198E}" type="sibTrans" cxnId="{5420F87D-28A9-486C-9B3E-69333CAAB27F}">
      <dgm:prSet/>
      <dgm:spPr/>
      <dgm:t>
        <a:bodyPr/>
        <a:lstStyle/>
        <a:p>
          <a:endParaRPr lang="en-US"/>
        </a:p>
      </dgm:t>
    </dgm:pt>
    <dgm:pt modelId="{1E983231-16D0-4D8E-A2E1-28D4B3A1B819}">
      <dgm:prSet phldrT="[Text]"/>
      <dgm:spPr/>
      <dgm:t>
        <a:bodyPr/>
        <a:lstStyle/>
        <a:p>
          <a:r>
            <a:rPr lang="en-US" dirty="0"/>
            <a:t>CURATIVE</a:t>
          </a:r>
        </a:p>
      </dgm:t>
    </dgm:pt>
    <dgm:pt modelId="{2FB1C14C-4EC5-498F-8BA2-677A65E10829}" type="parTrans" cxnId="{1897C9AC-7AD5-49F8-B03A-946EC1AED409}">
      <dgm:prSet/>
      <dgm:spPr/>
      <dgm:t>
        <a:bodyPr/>
        <a:lstStyle/>
        <a:p>
          <a:endParaRPr lang="en-US"/>
        </a:p>
      </dgm:t>
    </dgm:pt>
    <dgm:pt modelId="{EA608B31-27D4-4BE6-AF63-613259C3EB4C}" type="sibTrans" cxnId="{1897C9AC-7AD5-49F8-B03A-946EC1AED409}">
      <dgm:prSet/>
      <dgm:spPr/>
      <dgm:t>
        <a:bodyPr/>
        <a:lstStyle/>
        <a:p>
          <a:endParaRPr lang="en-US"/>
        </a:p>
      </dgm:t>
    </dgm:pt>
    <dgm:pt modelId="{34C57A65-FE87-472C-82B5-D55D72A110BA}">
      <dgm:prSet phldrT="[Text]"/>
      <dgm:spPr/>
      <dgm:t>
        <a:bodyPr anchor="ctr" anchorCtr="0"/>
        <a:lstStyle/>
        <a:p>
          <a:r>
            <a:rPr lang="en-US" dirty="0">
              <a:solidFill>
                <a:schemeClr val="accent1"/>
              </a:solidFill>
            </a:rPr>
            <a:t>Assist clients in surface location acquisition, settlement of damages, flowline/ROW, water rights, frac pits, SWD well acquisition and surface access/ROW for wind and solar permitting.</a:t>
          </a:r>
        </a:p>
      </dgm:t>
    </dgm:pt>
    <dgm:pt modelId="{E4C70FB4-A1F7-49D0-A2FF-98B0BB9E8EC6}" type="parTrans" cxnId="{BBA95244-90C1-4341-832D-DC93EC1DE23D}">
      <dgm:prSet/>
      <dgm:spPr/>
      <dgm:t>
        <a:bodyPr/>
        <a:lstStyle/>
        <a:p>
          <a:endParaRPr lang="en-US"/>
        </a:p>
      </dgm:t>
    </dgm:pt>
    <dgm:pt modelId="{99146F4E-FFE9-47B9-B1B8-BFA03F27939A}" type="sibTrans" cxnId="{BBA95244-90C1-4341-832D-DC93EC1DE23D}">
      <dgm:prSet/>
      <dgm:spPr/>
      <dgm:t>
        <a:bodyPr/>
        <a:lstStyle/>
        <a:p>
          <a:endParaRPr lang="en-US"/>
        </a:p>
      </dgm:t>
    </dgm:pt>
    <dgm:pt modelId="{571717F7-27BE-4E74-8AC4-DE9BC762B65F}">
      <dgm:prSet phldrT="[Text]"/>
      <dgm:spPr/>
      <dgm:t>
        <a:bodyPr/>
        <a:lstStyle/>
        <a:p>
          <a:r>
            <a:rPr lang="en-US" dirty="0"/>
            <a:t>WELL READINESS </a:t>
          </a:r>
        </a:p>
      </dgm:t>
    </dgm:pt>
    <dgm:pt modelId="{20451452-0627-4BE5-B57D-2407D4997C48}" type="parTrans" cxnId="{13E6D0DB-36A7-49A3-B8F0-9953E0B9E156}">
      <dgm:prSet/>
      <dgm:spPr/>
      <dgm:t>
        <a:bodyPr/>
        <a:lstStyle/>
        <a:p>
          <a:endParaRPr lang="en-US"/>
        </a:p>
      </dgm:t>
    </dgm:pt>
    <dgm:pt modelId="{3554C633-789F-4CA5-8580-F2F03DAB08CE}" type="sibTrans" cxnId="{13E6D0DB-36A7-49A3-B8F0-9953E0B9E156}">
      <dgm:prSet/>
      <dgm:spPr/>
      <dgm:t>
        <a:bodyPr/>
        <a:lstStyle/>
        <a:p>
          <a:endParaRPr lang="en-US"/>
        </a:p>
      </dgm:t>
    </dgm:pt>
    <dgm:pt modelId="{9710ECC4-D55D-480E-A603-C07C87D16D63}">
      <dgm:prSet phldrT="[Text]"/>
      <dgm:spPr/>
      <dgm:t>
        <a:bodyPr anchor="ctr" anchorCtr="0"/>
        <a:lstStyle/>
        <a:p>
          <a:r>
            <a:rPr lang="en-US" dirty="0">
              <a:solidFill>
                <a:schemeClr val="accent1"/>
              </a:solidFill>
            </a:rPr>
            <a:t>Drilling program management from planning phase through production, well proposals/elections, JOAs, DOI setup. Have prepared over 400 horizontal wells to be drilled from initial setup through Division Orders.</a:t>
          </a:r>
        </a:p>
      </dgm:t>
    </dgm:pt>
    <dgm:pt modelId="{912F2F8C-43B6-42B7-855C-6E7099E8F316}" type="parTrans" cxnId="{542DB059-B9CC-465F-A7AD-37D91E1030D1}">
      <dgm:prSet/>
      <dgm:spPr/>
      <dgm:t>
        <a:bodyPr/>
        <a:lstStyle/>
        <a:p>
          <a:endParaRPr lang="en-US"/>
        </a:p>
      </dgm:t>
    </dgm:pt>
    <dgm:pt modelId="{E6B2EB70-8974-487D-8926-B6FB2B44DF53}" type="sibTrans" cxnId="{542DB059-B9CC-465F-A7AD-37D91E1030D1}">
      <dgm:prSet/>
      <dgm:spPr/>
      <dgm:t>
        <a:bodyPr/>
        <a:lstStyle/>
        <a:p>
          <a:endParaRPr lang="en-US"/>
        </a:p>
      </dgm:t>
    </dgm:pt>
    <dgm:pt modelId="{7CEDAEB7-5B29-4E85-80F2-1F77E0BCF8E1}">
      <dgm:prSet phldrT="[Text]"/>
      <dgm:spPr/>
      <dgm:t>
        <a:bodyPr/>
        <a:lstStyle/>
        <a:p>
          <a:r>
            <a:rPr lang="en-US" dirty="0"/>
            <a:t>DUE DILIIGENCE </a:t>
          </a:r>
        </a:p>
      </dgm:t>
    </dgm:pt>
    <dgm:pt modelId="{DB1B7532-A4AC-4F40-8880-0DE99974222B}" type="parTrans" cxnId="{32651F79-5069-45DD-B4E3-DA50FB3B144A}">
      <dgm:prSet/>
      <dgm:spPr/>
      <dgm:t>
        <a:bodyPr/>
        <a:lstStyle/>
        <a:p>
          <a:endParaRPr lang="en-US"/>
        </a:p>
      </dgm:t>
    </dgm:pt>
    <dgm:pt modelId="{6D211ED6-955C-4FA5-8E85-54D5C7E36106}" type="sibTrans" cxnId="{32651F79-5069-45DD-B4E3-DA50FB3B144A}">
      <dgm:prSet/>
      <dgm:spPr/>
      <dgm:t>
        <a:bodyPr/>
        <a:lstStyle/>
        <a:p>
          <a:endParaRPr lang="en-US"/>
        </a:p>
      </dgm:t>
    </dgm:pt>
    <dgm:pt modelId="{28A30E7B-C523-494E-A5A1-4386C56A67C6}">
      <dgm:prSet phldrT="[Text]"/>
      <dgm:spPr/>
      <dgm:t>
        <a:bodyPr anchor="ctr" anchorCtr="0"/>
        <a:lstStyle/>
        <a:p>
          <a:r>
            <a:rPr lang="en-US" dirty="0">
              <a:solidFill>
                <a:schemeClr val="accent1"/>
              </a:solidFill>
            </a:rPr>
            <a:t>Review 1,000s of title opinions, satisfy requirements critical for client / attorney approval and well preparation. </a:t>
          </a:r>
        </a:p>
      </dgm:t>
    </dgm:pt>
    <dgm:pt modelId="{74E33396-B567-4E3A-A5A6-B4DBE4A102CA}" type="parTrans" cxnId="{12451085-D741-4E19-962E-0EB8BCE0EC59}">
      <dgm:prSet/>
      <dgm:spPr/>
      <dgm:t>
        <a:bodyPr/>
        <a:lstStyle/>
        <a:p>
          <a:endParaRPr lang="en-US"/>
        </a:p>
      </dgm:t>
    </dgm:pt>
    <dgm:pt modelId="{BF6B26CE-E7F1-499D-824D-857577B954EC}" type="sibTrans" cxnId="{12451085-D741-4E19-962E-0EB8BCE0EC59}">
      <dgm:prSet/>
      <dgm:spPr/>
      <dgm:t>
        <a:bodyPr/>
        <a:lstStyle/>
        <a:p>
          <a:endParaRPr lang="en-US"/>
        </a:p>
      </dgm:t>
    </dgm:pt>
    <dgm:pt modelId="{FB7695AE-3E29-4FA4-96D9-68A0A41CD024}">
      <dgm:prSet phldrT="[Text]"/>
      <dgm:spPr/>
      <dgm:t>
        <a:bodyPr/>
        <a:lstStyle/>
        <a:p>
          <a:r>
            <a:rPr lang="en-US" dirty="0"/>
            <a:t>SURFACE / WATER </a:t>
          </a:r>
        </a:p>
      </dgm:t>
    </dgm:pt>
    <dgm:pt modelId="{CF5182C6-C94D-431F-B8E4-3EC2BC98D5CE}" type="parTrans" cxnId="{5525C7E9-FF4E-49AD-8E2A-73DF5ABADBF7}">
      <dgm:prSet/>
      <dgm:spPr/>
      <dgm:t>
        <a:bodyPr/>
        <a:lstStyle/>
        <a:p>
          <a:endParaRPr lang="en-US"/>
        </a:p>
      </dgm:t>
    </dgm:pt>
    <dgm:pt modelId="{E93272A2-9EBC-4AF0-9B06-7E49CC8BEB91}" type="sibTrans" cxnId="{5525C7E9-FF4E-49AD-8E2A-73DF5ABADBF7}">
      <dgm:prSet/>
      <dgm:spPr/>
      <dgm:t>
        <a:bodyPr/>
        <a:lstStyle/>
        <a:p>
          <a:endParaRPr lang="en-US"/>
        </a:p>
      </dgm:t>
    </dgm:pt>
    <dgm:pt modelId="{3C959258-3ABF-4497-84AF-0E37A2A761F4}">
      <dgm:prSet phldrT="[Text]"/>
      <dgm:spPr/>
      <dgm:t>
        <a:bodyPr anchor="ctr" anchorCtr="0"/>
        <a:lstStyle/>
        <a:p>
          <a:r>
            <a:rPr lang="en-US" dirty="0">
              <a:solidFill>
                <a:schemeClr val="bg1"/>
              </a:solidFill>
            </a:rPr>
            <a:t>RENEWABLES</a:t>
          </a:r>
        </a:p>
      </dgm:t>
    </dgm:pt>
    <dgm:pt modelId="{A6DC250A-8EA5-42B0-B928-E0AC515037A6}" type="parTrans" cxnId="{BBA5A4DA-E1AA-42D0-8E89-2979E2C9FD54}">
      <dgm:prSet/>
      <dgm:spPr/>
      <dgm:t>
        <a:bodyPr/>
        <a:lstStyle/>
        <a:p>
          <a:endParaRPr lang="en-US"/>
        </a:p>
      </dgm:t>
    </dgm:pt>
    <dgm:pt modelId="{50A4CA28-C230-4372-8DEF-11A5596F429E}" type="sibTrans" cxnId="{BBA5A4DA-E1AA-42D0-8E89-2979E2C9FD54}">
      <dgm:prSet/>
      <dgm:spPr/>
      <dgm:t>
        <a:bodyPr/>
        <a:lstStyle/>
        <a:p>
          <a:endParaRPr lang="en-US"/>
        </a:p>
      </dgm:t>
    </dgm:pt>
    <dgm:pt modelId="{8E2169BE-4E76-457A-8F44-AD3A28C8C4C9}">
      <dgm:prSet phldrT="[Text]"/>
      <dgm:spPr/>
      <dgm:t>
        <a:bodyPr anchor="ctr" anchorCtr="0"/>
        <a:lstStyle/>
        <a:p>
          <a:r>
            <a:rPr lang="en-US" dirty="0">
              <a:solidFill>
                <a:schemeClr val="accent1"/>
              </a:solidFill>
            </a:rPr>
            <a:t>Initial review using open source and proprietary data.  </a:t>
          </a:r>
        </a:p>
      </dgm:t>
    </dgm:pt>
    <dgm:pt modelId="{B6C3A634-8E7D-488F-9712-762AF4B082D3}" type="parTrans" cxnId="{5833B005-8F04-4081-90D7-689D6A45A1D2}">
      <dgm:prSet/>
      <dgm:spPr/>
      <dgm:t>
        <a:bodyPr/>
        <a:lstStyle/>
        <a:p>
          <a:endParaRPr lang="en-US"/>
        </a:p>
      </dgm:t>
    </dgm:pt>
    <dgm:pt modelId="{C0D6B57A-5489-484C-ACCF-EA8AEFBFB85C}" type="sibTrans" cxnId="{5833B005-8F04-4081-90D7-689D6A45A1D2}">
      <dgm:prSet/>
      <dgm:spPr/>
      <dgm:t>
        <a:bodyPr/>
        <a:lstStyle/>
        <a:p>
          <a:endParaRPr lang="en-US"/>
        </a:p>
      </dgm:t>
    </dgm:pt>
    <dgm:pt modelId="{77471FA7-4CAD-44F2-85D7-37E9E73B4D13}">
      <dgm:prSet phldrT="[Text]"/>
      <dgm:spPr/>
      <dgm:t>
        <a:bodyPr anchor="ctr" anchorCtr="0"/>
        <a:lstStyle/>
        <a:p>
          <a:r>
            <a:rPr lang="en-US" dirty="0">
              <a:solidFill>
                <a:schemeClr val="accent1"/>
              </a:solidFill>
            </a:rPr>
            <a:t>Acquisition</a:t>
          </a:r>
        </a:p>
      </dgm:t>
    </dgm:pt>
    <dgm:pt modelId="{6016F52E-E150-48BD-8646-F9550B652ED9}" type="parTrans" cxnId="{E3B4AADF-C720-41DA-A566-908DE74B5DF4}">
      <dgm:prSet/>
      <dgm:spPr/>
      <dgm:t>
        <a:bodyPr/>
        <a:lstStyle/>
        <a:p>
          <a:endParaRPr lang="en-US"/>
        </a:p>
      </dgm:t>
    </dgm:pt>
    <dgm:pt modelId="{EEAAB5EF-2970-4E4A-AC57-08A573E98F33}" type="sibTrans" cxnId="{E3B4AADF-C720-41DA-A566-908DE74B5DF4}">
      <dgm:prSet/>
      <dgm:spPr/>
      <dgm:t>
        <a:bodyPr/>
        <a:lstStyle/>
        <a:p>
          <a:endParaRPr lang="en-US"/>
        </a:p>
      </dgm:t>
    </dgm:pt>
    <dgm:pt modelId="{F2D4AE9D-FA96-4EAC-8FB6-D5C1A69E9E6E}">
      <dgm:prSet phldrT="[Text]"/>
      <dgm:spPr/>
      <dgm:t>
        <a:bodyPr anchor="ctr" anchorCtr="0"/>
        <a:lstStyle/>
        <a:p>
          <a:r>
            <a:rPr lang="en-US" dirty="0">
              <a:solidFill>
                <a:schemeClr val="accent1"/>
              </a:solidFill>
            </a:rPr>
            <a:t>Site selection</a:t>
          </a:r>
        </a:p>
      </dgm:t>
    </dgm:pt>
    <dgm:pt modelId="{D7E2627B-CAFE-4F15-B680-F016CB2B44B0}" type="parTrans" cxnId="{6081D8AC-EF17-4098-AAA8-24739B880E78}">
      <dgm:prSet/>
      <dgm:spPr/>
      <dgm:t>
        <a:bodyPr/>
        <a:lstStyle/>
        <a:p>
          <a:endParaRPr lang="en-US"/>
        </a:p>
      </dgm:t>
    </dgm:pt>
    <dgm:pt modelId="{27D396F4-1FCC-4C18-9D41-8A0F7DB3BB57}" type="sibTrans" cxnId="{6081D8AC-EF17-4098-AAA8-24739B880E78}">
      <dgm:prSet/>
      <dgm:spPr/>
      <dgm:t>
        <a:bodyPr/>
        <a:lstStyle/>
        <a:p>
          <a:endParaRPr lang="en-US"/>
        </a:p>
      </dgm:t>
    </dgm:pt>
    <dgm:pt modelId="{8BAE5883-8F24-4476-A7A4-4F3A4F1F5E53}" type="pres">
      <dgm:prSet presAssocID="{9FBFD7E0-B349-4A1B-ACF7-2B01F278D0AA}" presName="linear" presStyleCnt="0">
        <dgm:presLayoutVars>
          <dgm:dir/>
          <dgm:animLvl val="lvl"/>
          <dgm:resizeHandles val="exact"/>
        </dgm:presLayoutVars>
      </dgm:prSet>
      <dgm:spPr/>
    </dgm:pt>
    <dgm:pt modelId="{E82B4B90-85DD-4611-BC79-B57CA83B2B63}" type="pres">
      <dgm:prSet presAssocID="{B6EA5FDC-0F4F-4DFA-98CB-1A8A8C7AB278}" presName="parentLin" presStyleCnt="0"/>
      <dgm:spPr/>
    </dgm:pt>
    <dgm:pt modelId="{169BE339-1D2A-4631-A61A-2F1D13A492A5}" type="pres">
      <dgm:prSet presAssocID="{B6EA5FDC-0F4F-4DFA-98CB-1A8A8C7AB278}" presName="parentLeftMargin" presStyleLbl="node1" presStyleIdx="0" presStyleCnt="8"/>
      <dgm:spPr/>
    </dgm:pt>
    <dgm:pt modelId="{5D64D07B-0140-4D1C-BF9F-D93FFD5AA0BE}" type="pres">
      <dgm:prSet presAssocID="{B6EA5FDC-0F4F-4DFA-98CB-1A8A8C7AB278}" presName="parentText" presStyleLbl="node1" presStyleIdx="0" presStyleCnt="8">
        <dgm:presLayoutVars>
          <dgm:chMax val="0"/>
          <dgm:bulletEnabled val="1"/>
        </dgm:presLayoutVars>
      </dgm:prSet>
      <dgm:spPr/>
    </dgm:pt>
    <dgm:pt modelId="{3B216351-9178-446E-9947-0FF5BDED71AF}" type="pres">
      <dgm:prSet presAssocID="{B6EA5FDC-0F4F-4DFA-98CB-1A8A8C7AB278}" presName="negativeSpace" presStyleCnt="0"/>
      <dgm:spPr/>
    </dgm:pt>
    <dgm:pt modelId="{B3221479-6120-4F4A-A179-C154D6B81656}" type="pres">
      <dgm:prSet presAssocID="{B6EA5FDC-0F4F-4DFA-98CB-1A8A8C7AB278}" presName="childText" presStyleLbl="conFgAcc1" presStyleIdx="0" presStyleCnt="8">
        <dgm:presLayoutVars>
          <dgm:bulletEnabled val="1"/>
        </dgm:presLayoutVars>
      </dgm:prSet>
      <dgm:spPr/>
    </dgm:pt>
    <dgm:pt modelId="{91B68320-B0F7-47C5-999F-59498816F296}" type="pres">
      <dgm:prSet presAssocID="{96360674-BCDB-4C75-B37C-4B116773143C}" presName="spaceBetweenRectangles" presStyleCnt="0"/>
      <dgm:spPr/>
    </dgm:pt>
    <dgm:pt modelId="{90D10DA3-C8B4-49C6-90A2-1EC608FCEF9D}" type="pres">
      <dgm:prSet presAssocID="{53DF5E87-4C2A-4240-B0B4-3FFB76963E3E}" presName="parentLin" presStyleCnt="0"/>
      <dgm:spPr/>
    </dgm:pt>
    <dgm:pt modelId="{B36C8B9C-DF32-436A-A553-655E28BCE53A}" type="pres">
      <dgm:prSet presAssocID="{53DF5E87-4C2A-4240-B0B4-3FFB76963E3E}" presName="parentLeftMargin" presStyleLbl="node1" presStyleIdx="0" presStyleCnt="8"/>
      <dgm:spPr/>
    </dgm:pt>
    <dgm:pt modelId="{DF3AFAD0-042E-4A32-8FDE-D3E8317C01E8}" type="pres">
      <dgm:prSet presAssocID="{53DF5E87-4C2A-4240-B0B4-3FFB76963E3E}" presName="parentText" presStyleLbl="node1" presStyleIdx="1" presStyleCnt="8">
        <dgm:presLayoutVars>
          <dgm:chMax val="0"/>
          <dgm:bulletEnabled val="1"/>
        </dgm:presLayoutVars>
      </dgm:prSet>
      <dgm:spPr/>
    </dgm:pt>
    <dgm:pt modelId="{629C4DC3-08ED-472C-BA9A-071FED363D66}" type="pres">
      <dgm:prSet presAssocID="{53DF5E87-4C2A-4240-B0B4-3FFB76963E3E}" presName="negativeSpace" presStyleCnt="0"/>
      <dgm:spPr/>
    </dgm:pt>
    <dgm:pt modelId="{B0653DE1-5AF5-4B88-A3A8-D75ABE216135}" type="pres">
      <dgm:prSet presAssocID="{53DF5E87-4C2A-4240-B0B4-3FFB76963E3E}" presName="childText" presStyleLbl="conFgAcc1" presStyleIdx="1" presStyleCnt="8">
        <dgm:presLayoutVars>
          <dgm:bulletEnabled val="1"/>
        </dgm:presLayoutVars>
      </dgm:prSet>
      <dgm:spPr/>
    </dgm:pt>
    <dgm:pt modelId="{D48AFEB9-4244-4ADA-87B0-7533C34611EA}" type="pres">
      <dgm:prSet presAssocID="{800FF657-5350-4229-9EA3-BEE269FF4C85}" presName="spaceBetweenRectangles" presStyleCnt="0"/>
      <dgm:spPr/>
    </dgm:pt>
    <dgm:pt modelId="{0A54E9A1-5D25-4029-ADAC-B090CE5C45BC}" type="pres">
      <dgm:prSet presAssocID="{1E983231-16D0-4D8E-A2E1-28D4B3A1B819}" presName="parentLin" presStyleCnt="0"/>
      <dgm:spPr/>
    </dgm:pt>
    <dgm:pt modelId="{ECF164CD-DA11-484B-8705-A57ABD883D52}" type="pres">
      <dgm:prSet presAssocID="{1E983231-16D0-4D8E-A2E1-28D4B3A1B819}" presName="parentLeftMargin" presStyleLbl="node1" presStyleIdx="1" presStyleCnt="8"/>
      <dgm:spPr/>
    </dgm:pt>
    <dgm:pt modelId="{80F0F0E6-01DB-4B9A-96EE-04A64CCF61CA}" type="pres">
      <dgm:prSet presAssocID="{1E983231-16D0-4D8E-A2E1-28D4B3A1B819}" presName="parentText" presStyleLbl="node1" presStyleIdx="2" presStyleCnt="8">
        <dgm:presLayoutVars>
          <dgm:chMax val="0"/>
          <dgm:bulletEnabled val="1"/>
        </dgm:presLayoutVars>
      </dgm:prSet>
      <dgm:spPr/>
    </dgm:pt>
    <dgm:pt modelId="{35DD549D-E7D5-40DD-BBF9-82B0B50C7D5D}" type="pres">
      <dgm:prSet presAssocID="{1E983231-16D0-4D8E-A2E1-28D4B3A1B819}" presName="negativeSpace" presStyleCnt="0"/>
      <dgm:spPr/>
    </dgm:pt>
    <dgm:pt modelId="{0174FAF6-8AC0-42FC-BD66-029D1691DEB7}" type="pres">
      <dgm:prSet presAssocID="{1E983231-16D0-4D8E-A2E1-28D4B3A1B819}" presName="childText" presStyleLbl="conFgAcc1" presStyleIdx="2" presStyleCnt="8">
        <dgm:presLayoutVars>
          <dgm:bulletEnabled val="1"/>
        </dgm:presLayoutVars>
      </dgm:prSet>
      <dgm:spPr/>
    </dgm:pt>
    <dgm:pt modelId="{47ABDA52-DDE3-4B23-B703-6B011D73DEE7}" type="pres">
      <dgm:prSet presAssocID="{EA608B31-27D4-4BE6-AF63-613259C3EB4C}" presName="spaceBetweenRectangles" presStyleCnt="0"/>
      <dgm:spPr/>
    </dgm:pt>
    <dgm:pt modelId="{D3419BDA-E113-42C0-8FD5-2E074B764B42}" type="pres">
      <dgm:prSet presAssocID="{FB7695AE-3E29-4FA4-96D9-68A0A41CD024}" presName="parentLin" presStyleCnt="0"/>
      <dgm:spPr/>
    </dgm:pt>
    <dgm:pt modelId="{AA088AD5-A339-42F6-BCB9-8555FEE72F75}" type="pres">
      <dgm:prSet presAssocID="{FB7695AE-3E29-4FA4-96D9-68A0A41CD024}" presName="parentLeftMargin" presStyleLbl="node1" presStyleIdx="2" presStyleCnt="8"/>
      <dgm:spPr/>
    </dgm:pt>
    <dgm:pt modelId="{A9F84542-F80E-4319-B5AF-41F7114D1A5C}" type="pres">
      <dgm:prSet presAssocID="{FB7695AE-3E29-4FA4-96D9-68A0A41CD024}" presName="parentText" presStyleLbl="node1" presStyleIdx="3" presStyleCnt="8">
        <dgm:presLayoutVars>
          <dgm:chMax val="0"/>
          <dgm:bulletEnabled val="1"/>
        </dgm:presLayoutVars>
      </dgm:prSet>
      <dgm:spPr/>
    </dgm:pt>
    <dgm:pt modelId="{35DB2244-6DA3-4A7F-9611-4816DE76ABC9}" type="pres">
      <dgm:prSet presAssocID="{FB7695AE-3E29-4FA4-96D9-68A0A41CD024}" presName="negativeSpace" presStyleCnt="0"/>
      <dgm:spPr/>
    </dgm:pt>
    <dgm:pt modelId="{994C53CE-9941-40AC-B427-BBC48A0C18DD}" type="pres">
      <dgm:prSet presAssocID="{FB7695AE-3E29-4FA4-96D9-68A0A41CD024}" presName="childText" presStyleLbl="conFgAcc1" presStyleIdx="3" presStyleCnt="8">
        <dgm:presLayoutVars>
          <dgm:bulletEnabled val="1"/>
        </dgm:presLayoutVars>
      </dgm:prSet>
      <dgm:spPr/>
    </dgm:pt>
    <dgm:pt modelId="{88FF4C62-D741-4F8A-8A78-304163AF0CC2}" type="pres">
      <dgm:prSet presAssocID="{E93272A2-9EBC-4AF0-9B06-7E49CC8BEB91}" presName="spaceBetweenRectangles" presStyleCnt="0"/>
      <dgm:spPr/>
    </dgm:pt>
    <dgm:pt modelId="{AB715A39-3A1D-4F33-96FD-1C57CD87A9CB}" type="pres">
      <dgm:prSet presAssocID="{571717F7-27BE-4E74-8AC4-DE9BC762B65F}" presName="parentLin" presStyleCnt="0"/>
      <dgm:spPr/>
    </dgm:pt>
    <dgm:pt modelId="{AEC1330E-27F5-41FA-8569-8FCA3E2D73D9}" type="pres">
      <dgm:prSet presAssocID="{571717F7-27BE-4E74-8AC4-DE9BC762B65F}" presName="parentLeftMargin" presStyleLbl="node1" presStyleIdx="3" presStyleCnt="8"/>
      <dgm:spPr/>
    </dgm:pt>
    <dgm:pt modelId="{614C64AA-EF71-473B-8EF8-891D864CEDB4}" type="pres">
      <dgm:prSet presAssocID="{571717F7-27BE-4E74-8AC4-DE9BC762B65F}" presName="parentText" presStyleLbl="node1" presStyleIdx="4" presStyleCnt="8">
        <dgm:presLayoutVars>
          <dgm:chMax val="0"/>
          <dgm:bulletEnabled val="1"/>
        </dgm:presLayoutVars>
      </dgm:prSet>
      <dgm:spPr/>
    </dgm:pt>
    <dgm:pt modelId="{6EE2E95C-E09B-4D55-BB0E-8EFE8CCBEC70}" type="pres">
      <dgm:prSet presAssocID="{571717F7-27BE-4E74-8AC4-DE9BC762B65F}" presName="negativeSpace" presStyleCnt="0"/>
      <dgm:spPr/>
    </dgm:pt>
    <dgm:pt modelId="{58038FDB-9146-407C-9D9A-89C7489DC663}" type="pres">
      <dgm:prSet presAssocID="{571717F7-27BE-4E74-8AC4-DE9BC762B65F}" presName="childText" presStyleLbl="conFgAcc1" presStyleIdx="4" presStyleCnt="8">
        <dgm:presLayoutVars>
          <dgm:bulletEnabled val="1"/>
        </dgm:presLayoutVars>
      </dgm:prSet>
      <dgm:spPr/>
    </dgm:pt>
    <dgm:pt modelId="{9D0BD537-782B-49E8-9B3D-1DD55FA46068}" type="pres">
      <dgm:prSet presAssocID="{3554C633-789F-4CA5-8580-F2F03DAB08CE}" presName="spaceBetweenRectangles" presStyleCnt="0"/>
      <dgm:spPr/>
    </dgm:pt>
    <dgm:pt modelId="{962B54EA-3561-4761-97BB-DA78B8034A25}" type="pres">
      <dgm:prSet presAssocID="{7CEDAEB7-5B29-4E85-80F2-1F77E0BCF8E1}" presName="parentLin" presStyleCnt="0"/>
      <dgm:spPr/>
    </dgm:pt>
    <dgm:pt modelId="{F935B655-1D44-4AE6-A94A-FE714CDA6188}" type="pres">
      <dgm:prSet presAssocID="{7CEDAEB7-5B29-4E85-80F2-1F77E0BCF8E1}" presName="parentLeftMargin" presStyleLbl="node1" presStyleIdx="4" presStyleCnt="8"/>
      <dgm:spPr/>
    </dgm:pt>
    <dgm:pt modelId="{3485F84D-78DC-4E34-9669-CC09DDFA05AF}" type="pres">
      <dgm:prSet presAssocID="{7CEDAEB7-5B29-4E85-80F2-1F77E0BCF8E1}" presName="parentText" presStyleLbl="node1" presStyleIdx="5" presStyleCnt="8">
        <dgm:presLayoutVars>
          <dgm:chMax val="0"/>
          <dgm:bulletEnabled val="1"/>
        </dgm:presLayoutVars>
      </dgm:prSet>
      <dgm:spPr/>
    </dgm:pt>
    <dgm:pt modelId="{23BAF9CE-8E04-415C-B462-EA31F1E197DD}" type="pres">
      <dgm:prSet presAssocID="{7CEDAEB7-5B29-4E85-80F2-1F77E0BCF8E1}" presName="negativeSpace" presStyleCnt="0"/>
      <dgm:spPr/>
    </dgm:pt>
    <dgm:pt modelId="{95C4200C-D6FF-4FA4-A092-AA741BCD46DA}" type="pres">
      <dgm:prSet presAssocID="{7CEDAEB7-5B29-4E85-80F2-1F77E0BCF8E1}" presName="childText" presStyleLbl="conFgAcc1" presStyleIdx="5" presStyleCnt="8">
        <dgm:presLayoutVars>
          <dgm:bulletEnabled val="1"/>
        </dgm:presLayoutVars>
      </dgm:prSet>
      <dgm:spPr/>
    </dgm:pt>
    <dgm:pt modelId="{5EB3F644-16FF-465B-ACAF-E1CDF6C51CAC}" type="pres">
      <dgm:prSet presAssocID="{6D211ED6-955C-4FA5-8E85-54D5C7E36106}" presName="spaceBetweenRectangles" presStyleCnt="0"/>
      <dgm:spPr/>
    </dgm:pt>
    <dgm:pt modelId="{DE6F0AEE-79EF-4FDE-8927-DA291E45F96C}" type="pres">
      <dgm:prSet presAssocID="{3FCFA938-E74F-419E-95F3-57B82DBE4440}" presName="parentLin" presStyleCnt="0"/>
      <dgm:spPr/>
    </dgm:pt>
    <dgm:pt modelId="{CFD41393-3A92-437F-8BC2-462517D1296F}" type="pres">
      <dgm:prSet presAssocID="{3FCFA938-E74F-419E-95F3-57B82DBE4440}" presName="parentLeftMargin" presStyleLbl="node1" presStyleIdx="5" presStyleCnt="8"/>
      <dgm:spPr/>
    </dgm:pt>
    <dgm:pt modelId="{B1F57950-A9AB-4999-AAD2-B78E4FC2A832}" type="pres">
      <dgm:prSet presAssocID="{3FCFA938-E74F-419E-95F3-57B82DBE4440}" presName="parentText" presStyleLbl="node1" presStyleIdx="6" presStyleCnt="8">
        <dgm:presLayoutVars>
          <dgm:chMax val="0"/>
          <dgm:bulletEnabled val="1"/>
        </dgm:presLayoutVars>
      </dgm:prSet>
      <dgm:spPr/>
    </dgm:pt>
    <dgm:pt modelId="{B5DA5E55-2ACF-40D8-8B28-EBE6F795B5A4}" type="pres">
      <dgm:prSet presAssocID="{3FCFA938-E74F-419E-95F3-57B82DBE4440}" presName="negativeSpace" presStyleCnt="0"/>
      <dgm:spPr/>
    </dgm:pt>
    <dgm:pt modelId="{43AA8294-2A7E-4139-B9A4-992E44C04AC9}" type="pres">
      <dgm:prSet presAssocID="{3FCFA938-E74F-419E-95F3-57B82DBE4440}" presName="childText" presStyleLbl="conFgAcc1" presStyleIdx="6" presStyleCnt="8">
        <dgm:presLayoutVars>
          <dgm:bulletEnabled val="1"/>
        </dgm:presLayoutVars>
      </dgm:prSet>
      <dgm:spPr/>
    </dgm:pt>
    <dgm:pt modelId="{5703F6F6-AEDF-4950-8AE3-8B5787B86767}" type="pres">
      <dgm:prSet presAssocID="{2D3DD624-6F3A-449C-8A02-3C8A83AFD34F}" presName="spaceBetweenRectangles" presStyleCnt="0"/>
      <dgm:spPr/>
    </dgm:pt>
    <dgm:pt modelId="{C646E063-6402-432B-8138-347CE2E7EA5B}" type="pres">
      <dgm:prSet presAssocID="{3C959258-3ABF-4497-84AF-0E37A2A761F4}" presName="parentLin" presStyleCnt="0"/>
      <dgm:spPr/>
    </dgm:pt>
    <dgm:pt modelId="{275993A8-F745-4A6E-9779-CBA8B4A794D8}" type="pres">
      <dgm:prSet presAssocID="{3C959258-3ABF-4497-84AF-0E37A2A761F4}" presName="parentLeftMargin" presStyleLbl="node1" presStyleIdx="6" presStyleCnt="8"/>
      <dgm:spPr/>
    </dgm:pt>
    <dgm:pt modelId="{C5B38AD2-D0A0-49FE-BEB3-54A5D26ACB76}" type="pres">
      <dgm:prSet presAssocID="{3C959258-3ABF-4497-84AF-0E37A2A761F4}" presName="parentText" presStyleLbl="node1" presStyleIdx="7" presStyleCnt="8">
        <dgm:presLayoutVars>
          <dgm:chMax val="0"/>
          <dgm:bulletEnabled val="1"/>
        </dgm:presLayoutVars>
      </dgm:prSet>
      <dgm:spPr/>
    </dgm:pt>
    <dgm:pt modelId="{2C2FFE8E-A80D-43E1-A7F2-03B7A87044D6}" type="pres">
      <dgm:prSet presAssocID="{3C959258-3ABF-4497-84AF-0E37A2A761F4}" presName="negativeSpace" presStyleCnt="0"/>
      <dgm:spPr/>
    </dgm:pt>
    <dgm:pt modelId="{306AB09B-89AB-43B3-B8AC-4C202013AA21}" type="pres">
      <dgm:prSet presAssocID="{3C959258-3ABF-4497-84AF-0E37A2A761F4}" presName="childText" presStyleLbl="conFgAcc1" presStyleIdx="7" presStyleCnt="8">
        <dgm:presLayoutVars>
          <dgm:bulletEnabled val="1"/>
        </dgm:presLayoutVars>
      </dgm:prSet>
      <dgm:spPr/>
    </dgm:pt>
  </dgm:ptLst>
  <dgm:cxnLst>
    <dgm:cxn modelId="{281C2803-1BB4-444A-8E0A-E08C998C1E89}" type="presOf" srcId="{B669DF62-B68E-4EE9-87A0-59D651A150DB}" destId="{43AA8294-2A7E-4139-B9A4-992E44C04AC9}" srcOrd="0" destOrd="0" presId="urn:microsoft.com/office/officeart/2005/8/layout/list1"/>
    <dgm:cxn modelId="{5833B005-8F04-4081-90D7-689D6A45A1D2}" srcId="{3C959258-3ABF-4497-84AF-0E37A2A761F4}" destId="{8E2169BE-4E76-457A-8F44-AD3A28C8C4C9}" srcOrd="0" destOrd="0" parTransId="{B6C3A634-8E7D-488F-9712-762AF4B082D3}" sibTransId="{C0D6B57A-5489-484C-ACCF-EA8AEFBFB85C}"/>
    <dgm:cxn modelId="{7A473006-691C-473C-A9A7-337FC90E4EC4}" type="presOf" srcId="{B6EA5FDC-0F4F-4DFA-98CB-1A8A8C7AB278}" destId="{169BE339-1D2A-4631-A61A-2F1D13A492A5}" srcOrd="0" destOrd="0" presId="urn:microsoft.com/office/officeart/2005/8/layout/list1"/>
    <dgm:cxn modelId="{6F61DD14-046C-4239-93AF-038AEFC1C4F8}" type="presOf" srcId="{FB482DF3-8A4F-4857-A44A-4B4CAE19C3F0}" destId="{B3221479-6120-4F4A-A179-C154D6B81656}" srcOrd="0" destOrd="0" presId="urn:microsoft.com/office/officeart/2005/8/layout/list1"/>
    <dgm:cxn modelId="{4E4DA628-7E31-4607-BCC5-CBB9C82B8FF9}" type="presOf" srcId="{3C959258-3ABF-4497-84AF-0E37A2A761F4}" destId="{C5B38AD2-D0A0-49FE-BEB3-54A5D26ACB76}" srcOrd="1" destOrd="0" presId="urn:microsoft.com/office/officeart/2005/8/layout/list1"/>
    <dgm:cxn modelId="{9540442C-77EF-4AB2-AB6D-730BB8F96D83}" type="presOf" srcId="{1E983231-16D0-4D8E-A2E1-28D4B3A1B819}" destId="{ECF164CD-DA11-484B-8705-A57ABD883D52}" srcOrd="0" destOrd="0" presId="urn:microsoft.com/office/officeart/2005/8/layout/list1"/>
    <dgm:cxn modelId="{8F184C30-1085-4C1E-9568-904D4F16F0C8}" type="presOf" srcId="{571717F7-27BE-4E74-8AC4-DE9BC762B65F}" destId="{AEC1330E-27F5-41FA-8569-8FCA3E2D73D9}" srcOrd="0" destOrd="0" presId="urn:microsoft.com/office/officeart/2005/8/layout/list1"/>
    <dgm:cxn modelId="{3B9D1333-F6E0-49A5-AD95-DE4C35DA1C16}" type="presOf" srcId="{7CEDAEB7-5B29-4E85-80F2-1F77E0BCF8E1}" destId="{3485F84D-78DC-4E34-9669-CC09DDFA05AF}" srcOrd="1" destOrd="0" presId="urn:microsoft.com/office/officeart/2005/8/layout/list1"/>
    <dgm:cxn modelId="{3BBA5C60-D643-4739-8B5C-CD77BA47099B}" srcId="{7CEDAEB7-5B29-4E85-80F2-1F77E0BCF8E1}" destId="{ACDB5A99-D16B-4C72-8C02-03ACFBF4177A}" srcOrd="0" destOrd="0" parTransId="{5B32FA91-4457-4ADA-8564-6B87726C0CA1}" sibTransId="{2C523F38-DEE3-4AC9-837D-7833AF35932F}"/>
    <dgm:cxn modelId="{BBA95244-90C1-4341-832D-DC93EC1DE23D}" srcId="{FB7695AE-3E29-4FA4-96D9-68A0A41CD024}" destId="{34C57A65-FE87-472C-82B5-D55D72A110BA}" srcOrd="0" destOrd="0" parTransId="{E4C70FB4-A1F7-49D0-A2FF-98B0BB9E8EC6}" sibTransId="{99146F4E-FFE9-47B9-B1B8-BFA03F27939A}"/>
    <dgm:cxn modelId="{2B93936B-E6C6-482C-BDF4-A91DA6E3961E}" type="presOf" srcId="{F2D4AE9D-FA96-4EAC-8FB6-D5C1A69E9E6E}" destId="{306AB09B-89AB-43B3-B8AC-4C202013AA21}" srcOrd="0" destOrd="1" presId="urn:microsoft.com/office/officeart/2005/8/layout/list1"/>
    <dgm:cxn modelId="{151A5A50-F8B2-4937-B138-529B1197998E}" type="presOf" srcId="{3FCFA938-E74F-419E-95F3-57B82DBE4440}" destId="{CFD41393-3A92-437F-8BC2-462517D1296F}" srcOrd="0" destOrd="0" presId="urn:microsoft.com/office/officeart/2005/8/layout/list1"/>
    <dgm:cxn modelId="{32651F79-5069-45DD-B4E3-DA50FB3B144A}" srcId="{9FBFD7E0-B349-4A1B-ACF7-2B01F278D0AA}" destId="{7CEDAEB7-5B29-4E85-80F2-1F77E0BCF8E1}" srcOrd="5" destOrd="0" parTransId="{DB1B7532-A4AC-4F40-8880-0DE99974222B}" sibTransId="{6D211ED6-955C-4FA5-8E85-54D5C7E36106}"/>
    <dgm:cxn modelId="{542DB059-B9CC-465F-A7AD-37D91E1030D1}" srcId="{571717F7-27BE-4E74-8AC4-DE9BC762B65F}" destId="{9710ECC4-D55D-480E-A603-C07C87D16D63}" srcOrd="0" destOrd="0" parTransId="{912F2F8C-43B6-42B7-855C-6E7099E8F316}" sibTransId="{E6B2EB70-8974-487D-8926-B6FB2B44DF53}"/>
    <dgm:cxn modelId="{2DE1357A-C3A4-4870-A990-95E7CA24A0FE}" type="presOf" srcId="{1E983231-16D0-4D8E-A2E1-28D4B3A1B819}" destId="{80F0F0E6-01DB-4B9A-96EE-04A64CCF61CA}" srcOrd="1" destOrd="0" presId="urn:microsoft.com/office/officeart/2005/8/layout/list1"/>
    <dgm:cxn modelId="{5420F87D-28A9-486C-9B3E-69333CAAB27F}" srcId="{53DF5E87-4C2A-4240-B0B4-3FFB76963E3E}" destId="{94FCDAE8-22CE-4608-BA6B-8EE4DC42BCF6}" srcOrd="0" destOrd="0" parTransId="{8BC69F40-B925-4E5A-A5F2-0DBDDF58C593}" sibTransId="{15EE1559-9B4F-40E5-9DFC-BC7DB4CC198E}"/>
    <dgm:cxn modelId="{4702247E-4AFF-474F-8166-5A1874F093DD}" type="presOf" srcId="{3FCFA938-E74F-419E-95F3-57B82DBE4440}" destId="{B1F57950-A9AB-4999-AAD2-B78E4FC2A832}" srcOrd="1" destOrd="0" presId="urn:microsoft.com/office/officeart/2005/8/layout/list1"/>
    <dgm:cxn modelId="{244F0885-D3D5-4505-B20E-03075D35DBF6}" type="presOf" srcId="{571717F7-27BE-4E74-8AC4-DE9BC762B65F}" destId="{614C64AA-EF71-473B-8EF8-891D864CEDB4}" srcOrd="1" destOrd="0" presId="urn:microsoft.com/office/officeart/2005/8/layout/list1"/>
    <dgm:cxn modelId="{12451085-D741-4E19-962E-0EB8BCE0EC59}" srcId="{1E983231-16D0-4D8E-A2E1-28D4B3A1B819}" destId="{28A30E7B-C523-494E-A5A1-4386C56A67C6}" srcOrd="0" destOrd="0" parTransId="{74E33396-B567-4E3A-A5A6-B4DBE4A102CA}" sibTransId="{BF6B26CE-E7F1-499D-824D-857577B954EC}"/>
    <dgm:cxn modelId="{D3038588-DCAF-4CEA-BA21-20CFA6619245}" type="presOf" srcId="{77471FA7-4CAD-44F2-85D7-37E9E73B4D13}" destId="{306AB09B-89AB-43B3-B8AC-4C202013AA21}" srcOrd="0" destOrd="2" presId="urn:microsoft.com/office/officeart/2005/8/layout/list1"/>
    <dgm:cxn modelId="{FFB49688-60D3-4723-945B-23A9AB330B29}" srcId="{B6EA5FDC-0F4F-4DFA-98CB-1A8A8C7AB278}" destId="{FB482DF3-8A4F-4857-A44A-4B4CAE19C3F0}" srcOrd="0" destOrd="0" parTransId="{47F04D45-DED8-4B67-8E6F-2B8E18C701C8}" sibTransId="{8D1A6069-FBD7-4DFE-AFCC-6FAFD3D37818}"/>
    <dgm:cxn modelId="{1B47088B-B78E-41A8-AFAA-7CBB89ABA25A}" type="presOf" srcId="{8E2169BE-4E76-457A-8F44-AD3A28C8C4C9}" destId="{306AB09B-89AB-43B3-B8AC-4C202013AA21}" srcOrd="0" destOrd="0" presId="urn:microsoft.com/office/officeart/2005/8/layout/list1"/>
    <dgm:cxn modelId="{1839E38B-FBD4-4CB0-989C-FAA12282C75C}" srcId="{9FBFD7E0-B349-4A1B-ACF7-2B01F278D0AA}" destId="{B6EA5FDC-0F4F-4DFA-98CB-1A8A8C7AB278}" srcOrd="0" destOrd="0" parTransId="{1E60E961-0463-4129-951C-D7450419E33D}" sibTransId="{96360674-BCDB-4C75-B37C-4B116773143C}"/>
    <dgm:cxn modelId="{268FF88F-B83B-422C-A82D-B839BF02D2EE}" type="presOf" srcId="{9710ECC4-D55D-480E-A603-C07C87D16D63}" destId="{58038FDB-9146-407C-9D9A-89C7489DC663}" srcOrd="0" destOrd="0" presId="urn:microsoft.com/office/officeart/2005/8/layout/list1"/>
    <dgm:cxn modelId="{72248590-E9AF-42A6-BB4C-EF41335FAAA2}" srcId="{9FBFD7E0-B349-4A1B-ACF7-2B01F278D0AA}" destId="{53DF5E87-4C2A-4240-B0B4-3FFB76963E3E}" srcOrd="1" destOrd="0" parTransId="{AC4712BD-6151-4736-A6C5-85712F19E6D9}" sibTransId="{800FF657-5350-4229-9EA3-BEE269FF4C85}"/>
    <dgm:cxn modelId="{72D3ABA3-CF3B-413E-81F7-B23EDCDF3B31}" type="presOf" srcId="{B6EA5FDC-0F4F-4DFA-98CB-1A8A8C7AB278}" destId="{5D64D07B-0140-4D1C-BF9F-D93FFD5AA0BE}" srcOrd="1" destOrd="0" presId="urn:microsoft.com/office/officeart/2005/8/layout/list1"/>
    <dgm:cxn modelId="{1897C9AC-7AD5-49F8-B03A-946EC1AED409}" srcId="{9FBFD7E0-B349-4A1B-ACF7-2B01F278D0AA}" destId="{1E983231-16D0-4D8E-A2E1-28D4B3A1B819}" srcOrd="2" destOrd="0" parTransId="{2FB1C14C-4EC5-498F-8BA2-677A65E10829}" sibTransId="{EA608B31-27D4-4BE6-AF63-613259C3EB4C}"/>
    <dgm:cxn modelId="{6081D8AC-EF17-4098-AAA8-24739B880E78}" srcId="{3C959258-3ABF-4497-84AF-0E37A2A761F4}" destId="{F2D4AE9D-FA96-4EAC-8FB6-D5C1A69E9E6E}" srcOrd="1" destOrd="0" parTransId="{D7E2627B-CAFE-4F15-B680-F016CB2B44B0}" sibTransId="{27D396F4-1FCC-4C18-9D41-8A0F7DB3BB57}"/>
    <dgm:cxn modelId="{5B22F4AF-FFBD-427F-9F70-DB08C75DD56B}" type="presOf" srcId="{53DF5E87-4C2A-4240-B0B4-3FFB76963E3E}" destId="{DF3AFAD0-042E-4A32-8FDE-D3E8317C01E8}" srcOrd="1" destOrd="0" presId="urn:microsoft.com/office/officeart/2005/8/layout/list1"/>
    <dgm:cxn modelId="{729679B0-90DD-4868-951D-EAF5C11D4F55}" type="presOf" srcId="{7CEDAEB7-5B29-4E85-80F2-1F77E0BCF8E1}" destId="{F935B655-1D44-4AE6-A94A-FE714CDA6188}" srcOrd="0" destOrd="0" presId="urn:microsoft.com/office/officeart/2005/8/layout/list1"/>
    <dgm:cxn modelId="{BB5D5DCA-92D0-48A4-A3A2-610F1180CB7F}" type="presOf" srcId="{53DF5E87-4C2A-4240-B0B4-3FFB76963E3E}" destId="{B36C8B9C-DF32-436A-A553-655E28BCE53A}" srcOrd="0" destOrd="0" presId="urn:microsoft.com/office/officeart/2005/8/layout/list1"/>
    <dgm:cxn modelId="{160C25CC-49CA-40AD-AB46-AAC91ECFFAEE}" type="presOf" srcId="{FB7695AE-3E29-4FA4-96D9-68A0A41CD024}" destId="{A9F84542-F80E-4319-B5AF-41F7114D1A5C}" srcOrd="1" destOrd="0" presId="urn:microsoft.com/office/officeart/2005/8/layout/list1"/>
    <dgm:cxn modelId="{03BF1AD1-C17F-4117-87BF-90E2E5687D6A}" type="presOf" srcId="{9FBFD7E0-B349-4A1B-ACF7-2B01F278D0AA}" destId="{8BAE5883-8F24-4476-A7A4-4F3A4F1F5E53}" srcOrd="0" destOrd="0" presId="urn:microsoft.com/office/officeart/2005/8/layout/list1"/>
    <dgm:cxn modelId="{A2A41FD9-543D-45D3-B3A0-7C213EEB8C5F}" type="presOf" srcId="{FB7695AE-3E29-4FA4-96D9-68A0A41CD024}" destId="{AA088AD5-A339-42F6-BCB9-8555FEE72F75}" srcOrd="0" destOrd="0" presId="urn:microsoft.com/office/officeart/2005/8/layout/list1"/>
    <dgm:cxn modelId="{BBA5A4DA-E1AA-42D0-8E89-2979E2C9FD54}" srcId="{9FBFD7E0-B349-4A1B-ACF7-2B01F278D0AA}" destId="{3C959258-3ABF-4497-84AF-0E37A2A761F4}" srcOrd="7" destOrd="0" parTransId="{A6DC250A-8EA5-42B0-B928-E0AC515037A6}" sibTransId="{50A4CA28-C230-4372-8DEF-11A5596F429E}"/>
    <dgm:cxn modelId="{13E6D0DB-36A7-49A3-B8F0-9953E0B9E156}" srcId="{9FBFD7E0-B349-4A1B-ACF7-2B01F278D0AA}" destId="{571717F7-27BE-4E74-8AC4-DE9BC762B65F}" srcOrd="4" destOrd="0" parTransId="{20451452-0627-4BE5-B57D-2407D4997C48}" sibTransId="{3554C633-789F-4CA5-8580-F2F03DAB08CE}"/>
    <dgm:cxn modelId="{F9DE7DDD-4296-4AF9-9FF7-23F8CC59A53D}" type="presOf" srcId="{34C57A65-FE87-472C-82B5-D55D72A110BA}" destId="{994C53CE-9941-40AC-B427-BBC48A0C18DD}" srcOrd="0" destOrd="0" presId="urn:microsoft.com/office/officeart/2005/8/layout/list1"/>
    <dgm:cxn modelId="{E3B4AADF-C720-41DA-A566-908DE74B5DF4}" srcId="{3C959258-3ABF-4497-84AF-0E37A2A761F4}" destId="{77471FA7-4CAD-44F2-85D7-37E9E73B4D13}" srcOrd="2" destOrd="0" parTransId="{6016F52E-E150-48BD-8646-F9550B652ED9}" sibTransId="{EEAAB5EF-2970-4E4A-AC57-08A573E98F33}"/>
    <dgm:cxn modelId="{61A0E0E7-AC7E-4B99-819B-DCAE08E48A1C}" srcId="{3FCFA938-E74F-419E-95F3-57B82DBE4440}" destId="{B669DF62-B68E-4EE9-87A0-59D651A150DB}" srcOrd="0" destOrd="0" parTransId="{1CE74EF0-4612-42D6-94D4-2E6A30B2FF99}" sibTransId="{5B293EFF-6094-422F-A086-0F0228C7B79F}"/>
    <dgm:cxn modelId="{126D2BE8-CF3C-4792-9119-7FB861FA7C51}" srcId="{9FBFD7E0-B349-4A1B-ACF7-2B01F278D0AA}" destId="{3FCFA938-E74F-419E-95F3-57B82DBE4440}" srcOrd="6" destOrd="0" parTransId="{21E8B87F-E6D2-4617-976A-7EFAEE123E52}" sibTransId="{2D3DD624-6F3A-449C-8A02-3C8A83AFD34F}"/>
    <dgm:cxn modelId="{5525C7E9-FF4E-49AD-8E2A-73DF5ABADBF7}" srcId="{9FBFD7E0-B349-4A1B-ACF7-2B01F278D0AA}" destId="{FB7695AE-3E29-4FA4-96D9-68A0A41CD024}" srcOrd="3" destOrd="0" parTransId="{CF5182C6-C94D-431F-B8E4-3EC2BC98D5CE}" sibTransId="{E93272A2-9EBC-4AF0-9B06-7E49CC8BEB91}"/>
    <dgm:cxn modelId="{408A0EF1-2064-48E4-AE4B-95BA7CE32A76}" type="presOf" srcId="{28A30E7B-C523-494E-A5A1-4386C56A67C6}" destId="{0174FAF6-8AC0-42FC-BD66-029D1691DEB7}" srcOrd="0" destOrd="0" presId="urn:microsoft.com/office/officeart/2005/8/layout/list1"/>
    <dgm:cxn modelId="{04E676F2-83C1-40E2-B142-A32BAC962EDB}" type="presOf" srcId="{3C959258-3ABF-4497-84AF-0E37A2A761F4}" destId="{275993A8-F745-4A6E-9779-CBA8B4A794D8}" srcOrd="0" destOrd="0" presId="urn:microsoft.com/office/officeart/2005/8/layout/list1"/>
    <dgm:cxn modelId="{606B74F4-5813-4C39-BB98-C486BE716AFE}" type="presOf" srcId="{94FCDAE8-22CE-4608-BA6B-8EE4DC42BCF6}" destId="{B0653DE1-5AF5-4B88-A3A8-D75ABE216135}" srcOrd="0" destOrd="0" presId="urn:microsoft.com/office/officeart/2005/8/layout/list1"/>
    <dgm:cxn modelId="{F2FEF4F4-741A-443F-A5AB-D21434E761DE}" type="presOf" srcId="{ACDB5A99-D16B-4C72-8C02-03ACFBF4177A}" destId="{95C4200C-D6FF-4FA4-A092-AA741BCD46DA}" srcOrd="0" destOrd="0" presId="urn:microsoft.com/office/officeart/2005/8/layout/list1"/>
    <dgm:cxn modelId="{34D73B6A-9D63-437F-8F66-824890841E95}" type="presParOf" srcId="{8BAE5883-8F24-4476-A7A4-4F3A4F1F5E53}" destId="{E82B4B90-85DD-4611-BC79-B57CA83B2B63}" srcOrd="0" destOrd="0" presId="urn:microsoft.com/office/officeart/2005/8/layout/list1"/>
    <dgm:cxn modelId="{8200D0B9-F115-4323-980C-51651364219F}" type="presParOf" srcId="{E82B4B90-85DD-4611-BC79-B57CA83B2B63}" destId="{169BE339-1D2A-4631-A61A-2F1D13A492A5}" srcOrd="0" destOrd="0" presId="urn:microsoft.com/office/officeart/2005/8/layout/list1"/>
    <dgm:cxn modelId="{F9AB9678-AC21-4CAA-A0D0-F36E674281B7}" type="presParOf" srcId="{E82B4B90-85DD-4611-BC79-B57CA83B2B63}" destId="{5D64D07B-0140-4D1C-BF9F-D93FFD5AA0BE}" srcOrd="1" destOrd="0" presId="urn:microsoft.com/office/officeart/2005/8/layout/list1"/>
    <dgm:cxn modelId="{95962B19-A9A1-4F89-AD01-7262A565978B}" type="presParOf" srcId="{8BAE5883-8F24-4476-A7A4-4F3A4F1F5E53}" destId="{3B216351-9178-446E-9947-0FF5BDED71AF}" srcOrd="1" destOrd="0" presId="urn:microsoft.com/office/officeart/2005/8/layout/list1"/>
    <dgm:cxn modelId="{3AC16A2A-2539-409E-9FBC-B3EF95F2145B}" type="presParOf" srcId="{8BAE5883-8F24-4476-A7A4-4F3A4F1F5E53}" destId="{B3221479-6120-4F4A-A179-C154D6B81656}" srcOrd="2" destOrd="0" presId="urn:microsoft.com/office/officeart/2005/8/layout/list1"/>
    <dgm:cxn modelId="{7834B751-AEF9-4B1A-B5CF-ED4393C2DD45}" type="presParOf" srcId="{8BAE5883-8F24-4476-A7A4-4F3A4F1F5E53}" destId="{91B68320-B0F7-47C5-999F-59498816F296}" srcOrd="3" destOrd="0" presId="urn:microsoft.com/office/officeart/2005/8/layout/list1"/>
    <dgm:cxn modelId="{9622DF8F-3F85-4CD3-9A29-78A7CC8A49B8}" type="presParOf" srcId="{8BAE5883-8F24-4476-A7A4-4F3A4F1F5E53}" destId="{90D10DA3-C8B4-49C6-90A2-1EC608FCEF9D}" srcOrd="4" destOrd="0" presId="urn:microsoft.com/office/officeart/2005/8/layout/list1"/>
    <dgm:cxn modelId="{F1D18F43-944C-43F0-AEF9-88646B509E5E}" type="presParOf" srcId="{90D10DA3-C8B4-49C6-90A2-1EC608FCEF9D}" destId="{B36C8B9C-DF32-436A-A553-655E28BCE53A}" srcOrd="0" destOrd="0" presId="urn:microsoft.com/office/officeart/2005/8/layout/list1"/>
    <dgm:cxn modelId="{49FC7B94-9867-49A0-B798-DB6E4F990D4B}" type="presParOf" srcId="{90D10DA3-C8B4-49C6-90A2-1EC608FCEF9D}" destId="{DF3AFAD0-042E-4A32-8FDE-D3E8317C01E8}" srcOrd="1" destOrd="0" presId="urn:microsoft.com/office/officeart/2005/8/layout/list1"/>
    <dgm:cxn modelId="{9846C91B-18C6-4095-B5B6-44C85F4F7250}" type="presParOf" srcId="{8BAE5883-8F24-4476-A7A4-4F3A4F1F5E53}" destId="{629C4DC3-08ED-472C-BA9A-071FED363D66}" srcOrd="5" destOrd="0" presId="urn:microsoft.com/office/officeart/2005/8/layout/list1"/>
    <dgm:cxn modelId="{6FD05998-4F29-4FA8-8502-5FF544F5E803}" type="presParOf" srcId="{8BAE5883-8F24-4476-A7A4-4F3A4F1F5E53}" destId="{B0653DE1-5AF5-4B88-A3A8-D75ABE216135}" srcOrd="6" destOrd="0" presId="urn:microsoft.com/office/officeart/2005/8/layout/list1"/>
    <dgm:cxn modelId="{79708045-832F-4E2C-886B-054B62125EC3}" type="presParOf" srcId="{8BAE5883-8F24-4476-A7A4-4F3A4F1F5E53}" destId="{D48AFEB9-4244-4ADA-87B0-7533C34611EA}" srcOrd="7" destOrd="0" presId="urn:microsoft.com/office/officeart/2005/8/layout/list1"/>
    <dgm:cxn modelId="{FEED9392-A719-4E11-8EF5-0428607E2A52}" type="presParOf" srcId="{8BAE5883-8F24-4476-A7A4-4F3A4F1F5E53}" destId="{0A54E9A1-5D25-4029-ADAC-B090CE5C45BC}" srcOrd="8" destOrd="0" presId="urn:microsoft.com/office/officeart/2005/8/layout/list1"/>
    <dgm:cxn modelId="{A2D0CB81-5498-4DDD-99DE-9EE19FA685D4}" type="presParOf" srcId="{0A54E9A1-5D25-4029-ADAC-B090CE5C45BC}" destId="{ECF164CD-DA11-484B-8705-A57ABD883D52}" srcOrd="0" destOrd="0" presId="urn:microsoft.com/office/officeart/2005/8/layout/list1"/>
    <dgm:cxn modelId="{771A0CD8-CD59-4562-9D27-9EB0C4FBF2E4}" type="presParOf" srcId="{0A54E9A1-5D25-4029-ADAC-B090CE5C45BC}" destId="{80F0F0E6-01DB-4B9A-96EE-04A64CCF61CA}" srcOrd="1" destOrd="0" presId="urn:microsoft.com/office/officeart/2005/8/layout/list1"/>
    <dgm:cxn modelId="{A2B56865-B7FA-4408-80DC-3893D1962B15}" type="presParOf" srcId="{8BAE5883-8F24-4476-A7A4-4F3A4F1F5E53}" destId="{35DD549D-E7D5-40DD-BBF9-82B0B50C7D5D}" srcOrd="9" destOrd="0" presId="urn:microsoft.com/office/officeart/2005/8/layout/list1"/>
    <dgm:cxn modelId="{C3AB1C23-A9EF-45A6-9966-11BB350CB315}" type="presParOf" srcId="{8BAE5883-8F24-4476-A7A4-4F3A4F1F5E53}" destId="{0174FAF6-8AC0-42FC-BD66-029D1691DEB7}" srcOrd="10" destOrd="0" presId="urn:microsoft.com/office/officeart/2005/8/layout/list1"/>
    <dgm:cxn modelId="{A9D12C77-841E-470E-9559-AA43B49220E4}" type="presParOf" srcId="{8BAE5883-8F24-4476-A7A4-4F3A4F1F5E53}" destId="{47ABDA52-DDE3-4B23-B703-6B011D73DEE7}" srcOrd="11" destOrd="0" presId="urn:microsoft.com/office/officeart/2005/8/layout/list1"/>
    <dgm:cxn modelId="{01BB5C0D-DBC2-4480-ADBA-4AB9DA9544CA}" type="presParOf" srcId="{8BAE5883-8F24-4476-A7A4-4F3A4F1F5E53}" destId="{D3419BDA-E113-42C0-8FD5-2E074B764B42}" srcOrd="12" destOrd="0" presId="urn:microsoft.com/office/officeart/2005/8/layout/list1"/>
    <dgm:cxn modelId="{82A5F834-8965-4C4A-A2D7-907F746F0472}" type="presParOf" srcId="{D3419BDA-E113-42C0-8FD5-2E074B764B42}" destId="{AA088AD5-A339-42F6-BCB9-8555FEE72F75}" srcOrd="0" destOrd="0" presId="urn:microsoft.com/office/officeart/2005/8/layout/list1"/>
    <dgm:cxn modelId="{B6B34299-79FE-4E53-B571-B1C225A33CA7}" type="presParOf" srcId="{D3419BDA-E113-42C0-8FD5-2E074B764B42}" destId="{A9F84542-F80E-4319-B5AF-41F7114D1A5C}" srcOrd="1" destOrd="0" presId="urn:microsoft.com/office/officeart/2005/8/layout/list1"/>
    <dgm:cxn modelId="{AB292011-4171-4357-859F-BC94CB4ED869}" type="presParOf" srcId="{8BAE5883-8F24-4476-A7A4-4F3A4F1F5E53}" destId="{35DB2244-6DA3-4A7F-9611-4816DE76ABC9}" srcOrd="13" destOrd="0" presId="urn:microsoft.com/office/officeart/2005/8/layout/list1"/>
    <dgm:cxn modelId="{8BD397FE-4AF1-42A7-8F4B-88F03B46ACB9}" type="presParOf" srcId="{8BAE5883-8F24-4476-A7A4-4F3A4F1F5E53}" destId="{994C53CE-9941-40AC-B427-BBC48A0C18DD}" srcOrd="14" destOrd="0" presId="urn:microsoft.com/office/officeart/2005/8/layout/list1"/>
    <dgm:cxn modelId="{A3D3C2D8-201F-4A0D-803F-A8F81426D273}" type="presParOf" srcId="{8BAE5883-8F24-4476-A7A4-4F3A4F1F5E53}" destId="{88FF4C62-D741-4F8A-8A78-304163AF0CC2}" srcOrd="15" destOrd="0" presId="urn:microsoft.com/office/officeart/2005/8/layout/list1"/>
    <dgm:cxn modelId="{69FCF293-995A-43FE-AEF0-0739690535C5}" type="presParOf" srcId="{8BAE5883-8F24-4476-A7A4-4F3A4F1F5E53}" destId="{AB715A39-3A1D-4F33-96FD-1C57CD87A9CB}" srcOrd="16" destOrd="0" presId="urn:microsoft.com/office/officeart/2005/8/layout/list1"/>
    <dgm:cxn modelId="{0BE0ADE6-2E92-4434-89CE-3F5FB3325EE7}" type="presParOf" srcId="{AB715A39-3A1D-4F33-96FD-1C57CD87A9CB}" destId="{AEC1330E-27F5-41FA-8569-8FCA3E2D73D9}" srcOrd="0" destOrd="0" presId="urn:microsoft.com/office/officeart/2005/8/layout/list1"/>
    <dgm:cxn modelId="{A84C279E-15A0-4553-9483-0E128B8B9DA5}" type="presParOf" srcId="{AB715A39-3A1D-4F33-96FD-1C57CD87A9CB}" destId="{614C64AA-EF71-473B-8EF8-891D864CEDB4}" srcOrd="1" destOrd="0" presId="urn:microsoft.com/office/officeart/2005/8/layout/list1"/>
    <dgm:cxn modelId="{C9E8EA52-6ACC-4EB4-9BBA-164E27F6340E}" type="presParOf" srcId="{8BAE5883-8F24-4476-A7A4-4F3A4F1F5E53}" destId="{6EE2E95C-E09B-4D55-BB0E-8EFE8CCBEC70}" srcOrd="17" destOrd="0" presId="urn:microsoft.com/office/officeart/2005/8/layout/list1"/>
    <dgm:cxn modelId="{4A9EC4BD-15C2-4CB9-B143-59EA20B0DE50}" type="presParOf" srcId="{8BAE5883-8F24-4476-A7A4-4F3A4F1F5E53}" destId="{58038FDB-9146-407C-9D9A-89C7489DC663}" srcOrd="18" destOrd="0" presId="urn:microsoft.com/office/officeart/2005/8/layout/list1"/>
    <dgm:cxn modelId="{9291427B-6903-4795-B6B7-2394BF61965A}" type="presParOf" srcId="{8BAE5883-8F24-4476-A7A4-4F3A4F1F5E53}" destId="{9D0BD537-782B-49E8-9B3D-1DD55FA46068}" srcOrd="19" destOrd="0" presId="urn:microsoft.com/office/officeart/2005/8/layout/list1"/>
    <dgm:cxn modelId="{6BFD5C97-EB94-4B1B-972A-6ED34CE3ADE1}" type="presParOf" srcId="{8BAE5883-8F24-4476-A7A4-4F3A4F1F5E53}" destId="{962B54EA-3561-4761-97BB-DA78B8034A25}" srcOrd="20" destOrd="0" presId="urn:microsoft.com/office/officeart/2005/8/layout/list1"/>
    <dgm:cxn modelId="{4D95A5C1-FE42-4DD3-B0CE-899D6929A252}" type="presParOf" srcId="{962B54EA-3561-4761-97BB-DA78B8034A25}" destId="{F935B655-1D44-4AE6-A94A-FE714CDA6188}" srcOrd="0" destOrd="0" presId="urn:microsoft.com/office/officeart/2005/8/layout/list1"/>
    <dgm:cxn modelId="{577F9BA4-AADF-4092-8F05-963232BF0F28}" type="presParOf" srcId="{962B54EA-3561-4761-97BB-DA78B8034A25}" destId="{3485F84D-78DC-4E34-9669-CC09DDFA05AF}" srcOrd="1" destOrd="0" presId="urn:microsoft.com/office/officeart/2005/8/layout/list1"/>
    <dgm:cxn modelId="{6B3C5752-E207-4BA2-959A-195BACAE49C9}" type="presParOf" srcId="{8BAE5883-8F24-4476-A7A4-4F3A4F1F5E53}" destId="{23BAF9CE-8E04-415C-B462-EA31F1E197DD}" srcOrd="21" destOrd="0" presId="urn:microsoft.com/office/officeart/2005/8/layout/list1"/>
    <dgm:cxn modelId="{5966B956-0F99-49E5-AEB0-169E680EB0D8}" type="presParOf" srcId="{8BAE5883-8F24-4476-A7A4-4F3A4F1F5E53}" destId="{95C4200C-D6FF-4FA4-A092-AA741BCD46DA}" srcOrd="22" destOrd="0" presId="urn:microsoft.com/office/officeart/2005/8/layout/list1"/>
    <dgm:cxn modelId="{8B5B3360-15CE-45DA-B6D3-D302091A8BE5}" type="presParOf" srcId="{8BAE5883-8F24-4476-A7A4-4F3A4F1F5E53}" destId="{5EB3F644-16FF-465B-ACAF-E1CDF6C51CAC}" srcOrd="23" destOrd="0" presId="urn:microsoft.com/office/officeart/2005/8/layout/list1"/>
    <dgm:cxn modelId="{9040D0AE-E38A-4BE9-B1C8-C9A9C3439501}" type="presParOf" srcId="{8BAE5883-8F24-4476-A7A4-4F3A4F1F5E53}" destId="{DE6F0AEE-79EF-4FDE-8927-DA291E45F96C}" srcOrd="24" destOrd="0" presId="urn:microsoft.com/office/officeart/2005/8/layout/list1"/>
    <dgm:cxn modelId="{079EC2CD-322F-4450-AC83-FD22B0189D51}" type="presParOf" srcId="{DE6F0AEE-79EF-4FDE-8927-DA291E45F96C}" destId="{CFD41393-3A92-437F-8BC2-462517D1296F}" srcOrd="0" destOrd="0" presId="urn:microsoft.com/office/officeart/2005/8/layout/list1"/>
    <dgm:cxn modelId="{AEC4C2E5-39E6-40C7-B09A-CB54D55C490F}" type="presParOf" srcId="{DE6F0AEE-79EF-4FDE-8927-DA291E45F96C}" destId="{B1F57950-A9AB-4999-AAD2-B78E4FC2A832}" srcOrd="1" destOrd="0" presId="urn:microsoft.com/office/officeart/2005/8/layout/list1"/>
    <dgm:cxn modelId="{36C420C9-CFC8-4A0E-8679-924079D86E52}" type="presParOf" srcId="{8BAE5883-8F24-4476-A7A4-4F3A4F1F5E53}" destId="{B5DA5E55-2ACF-40D8-8B28-EBE6F795B5A4}" srcOrd="25" destOrd="0" presId="urn:microsoft.com/office/officeart/2005/8/layout/list1"/>
    <dgm:cxn modelId="{90F7C941-9AE4-4320-AFE1-F1FA8161F878}" type="presParOf" srcId="{8BAE5883-8F24-4476-A7A4-4F3A4F1F5E53}" destId="{43AA8294-2A7E-4139-B9A4-992E44C04AC9}" srcOrd="26" destOrd="0" presId="urn:microsoft.com/office/officeart/2005/8/layout/list1"/>
    <dgm:cxn modelId="{7460739C-4B31-4833-9A23-FE566B299E1A}" type="presParOf" srcId="{8BAE5883-8F24-4476-A7A4-4F3A4F1F5E53}" destId="{5703F6F6-AEDF-4950-8AE3-8B5787B86767}" srcOrd="27" destOrd="0" presId="urn:microsoft.com/office/officeart/2005/8/layout/list1"/>
    <dgm:cxn modelId="{4E488E5E-3E79-4A5F-A73A-0CF85DBFC55B}" type="presParOf" srcId="{8BAE5883-8F24-4476-A7A4-4F3A4F1F5E53}" destId="{C646E063-6402-432B-8138-347CE2E7EA5B}" srcOrd="28" destOrd="0" presId="urn:microsoft.com/office/officeart/2005/8/layout/list1"/>
    <dgm:cxn modelId="{A0A99961-08AC-4EC4-B521-17B08A5973D9}" type="presParOf" srcId="{C646E063-6402-432B-8138-347CE2E7EA5B}" destId="{275993A8-F745-4A6E-9779-CBA8B4A794D8}" srcOrd="0" destOrd="0" presId="urn:microsoft.com/office/officeart/2005/8/layout/list1"/>
    <dgm:cxn modelId="{0D5F8108-3C3B-4D0E-8236-4D4EB790A014}" type="presParOf" srcId="{C646E063-6402-432B-8138-347CE2E7EA5B}" destId="{C5B38AD2-D0A0-49FE-BEB3-54A5D26ACB76}" srcOrd="1" destOrd="0" presId="urn:microsoft.com/office/officeart/2005/8/layout/list1"/>
    <dgm:cxn modelId="{1ED968DF-FD01-4062-B816-14F35758B33F}" type="presParOf" srcId="{8BAE5883-8F24-4476-A7A4-4F3A4F1F5E53}" destId="{2C2FFE8E-A80D-43E1-A7F2-03B7A87044D6}" srcOrd="29" destOrd="0" presId="urn:microsoft.com/office/officeart/2005/8/layout/list1"/>
    <dgm:cxn modelId="{4F669DC1-1C13-494A-BFFD-7ADE8A38693B}" type="presParOf" srcId="{8BAE5883-8F24-4476-A7A4-4F3A4F1F5E53}" destId="{306AB09B-89AB-43B3-B8AC-4C202013AA21}" srcOrd="3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FBFD7E0-B349-4A1B-ACF7-2B01F278D0AA}" type="doc">
      <dgm:prSet loTypeId="urn:microsoft.com/office/officeart/2005/8/layout/pyramid2" loCatId="list" qsTypeId="urn:microsoft.com/office/officeart/2005/8/quickstyle/simple1" qsCatId="simple" csTypeId="urn:microsoft.com/office/officeart/2005/8/colors/accent1_2" csCatId="accent1" phldr="1"/>
      <dgm:spPr/>
      <dgm:t>
        <a:bodyPr/>
        <a:lstStyle/>
        <a:p>
          <a:endParaRPr lang="en-US"/>
        </a:p>
      </dgm:t>
    </dgm:pt>
    <dgm:pt modelId="{B6EA5FDC-0F4F-4DFA-98CB-1A8A8C7AB278}">
      <dgm:prSet phldrT="[Text]"/>
      <dgm:spPr/>
      <dgm:t>
        <a:bodyPr/>
        <a:lstStyle/>
        <a:p>
          <a:r>
            <a:rPr lang="en-US" dirty="0">
              <a:solidFill>
                <a:schemeClr val="accent1"/>
              </a:solidFill>
            </a:rPr>
            <a:t>Solar Stations</a:t>
          </a:r>
        </a:p>
      </dgm:t>
    </dgm:pt>
    <dgm:pt modelId="{1E60E961-0463-4129-951C-D7450419E33D}" type="parTrans" cxnId="{1839E38B-FBD4-4CB0-989C-FAA12282C75C}">
      <dgm:prSet/>
      <dgm:spPr/>
      <dgm:t>
        <a:bodyPr/>
        <a:lstStyle/>
        <a:p>
          <a:endParaRPr lang="en-US"/>
        </a:p>
      </dgm:t>
    </dgm:pt>
    <dgm:pt modelId="{96360674-BCDB-4C75-B37C-4B116773143C}" type="sibTrans" cxnId="{1839E38B-FBD4-4CB0-989C-FAA12282C75C}">
      <dgm:prSet/>
      <dgm:spPr/>
      <dgm:t>
        <a:bodyPr/>
        <a:lstStyle/>
        <a:p>
          <a:endParaRPr lang="en-US"/>
        </a:p>
      </dgm:t>
    </dgm:pt>
    <dgm:pt modelId="{77471FA7-4CAD-44F2-85D7-37E9E73B4D13}">
      <dgm:prSet phldrT="[Text]"/>
      <dgm:spPr/>
      <dgm:t>
        <a:bodyPr anchor="ctr" anchorCtr="0"/>
        <a:lstStyle/>
        <a:p>
          <a:r>
            <a:rPr lang="en-US" dirty="0">
              <a:solidFill>
                <a:schemeClr val="accent1"/>
              </a:solidFill>
            </a:rPr>
            <a:t>Wind Farms</a:t>
          </a:r>
        </a:p>
      </dgm:t>
    </dgm:pt>
    <dgm:pt modelId="{6016F52E-E150-48BD-8646-F9550B652ED9}" type="parTrans" cxnId="{E3B4AADF-C720-41DA-A566-908DE74B5DF4}">
      <dgm:prSet/>
      <dgm:spPr/>
      <dgm:t>
        <a:bodyPr/>
        <a:lstStyle/>
        <a:p>
          <a:endParaRPr lang="en-US"/>
        </a:p>
      </dgm:t>
    </dgm:pt>
    <dgm:pt modelId="{EEAAB5EF-2970-4E4A-AC57-08A573E98F33}" type="sibTrans" cxnId="{E3B4AADF-C720-41DA-A566-908DE74B5DF4}">
      <dgm:prSet/>
      <dgm:spPr/>
      <dgm:t>
        <a:bodyPr/>
        <a:lstStyle/>
        <a:p>
          <a:endParaRPr lang="en-US"/>
        </a:p>
      </dgm:t>
    </dgm:pt>
    <dgm:pt modelId="{CC671342-C9FE-4285-9C57-D89D0BFD9E81}">
      <dgm:prSet phldrT="[Text]"/>
      <dgm:spPr/>
      <dgm:t>
        <a:bodyPr anchor="ctr" anchorCtr="0"/>
        <a:lstStyle/>
        <a:p>
          <a:r>
            <a:rPr lang="en-US" dirty="0">
              <a:solidFill>
                <a:schemeClr val="accent1"/>
              </a:solidFill>
            </a:rPr>
            <a:t>Power Storage Facilities</a:t>
          </a:r>
        </a:p>
      </dgm:t>
    </dgm:pt>
    <dgm:pt modelId="{7E73DA09-3E47-4A7A-BA94-889143FFFD0B}" type="parTrans" cxnId="{025328AA-DCBE-4699-B072-EB71C1730EBB}">
      <dgm:prSet/>
      <dgm:spPr/>
      <dgm:t>
        <a:bodyPr/>
        <a:lstStyle/>
        <a:p>
          <a:endParaRPr lang="en-US"/>
        </a:p>
      </dgm:t>
    </dgm:pt>
    <dgm:pt modelId="{6BB34866-EF8E-499B-B0BC-FEA13747F8AA}" type="sibTrans" cxnId="{025328AA-DCBE-4699-B072-EB71C1730EBB}">
      <dgm:prSet/>
      <dgm:spPr/>
      <dgm:t>
        <a:bodyPr/>
        <a:lstStyle/>
        <a:p>
          <a:endParaRPr lang="en-US"/>
        </a:p>
      </dgm:t>
    </dgm:pt>
    <dgm:pt modelId="{BEEF8D4B-D63D-4CB3-B33F-086DB6A66475}">
      <dgm:prSet phldrT="[Text]"/>
      <dgm:spPr/>
      <dgm:t>
        <a:bodyPr anchor="ctr" anchorCtr="0"/>
        <a:lstStyle/>
        <a:p>
          <a:r>
            <a:rPr lang="en-US" dirty="0">
              <a:solidFill>
                <a:schemeClr val="accent1"/>
              </a:solidFill>
            </a:rPr>
            <a:t>Easements/Rights of Way</a:t>
          </a:r>
        </a:p>
      </dgm:t>
    </dgm:pt>
    <dgm:pt modelId="{1567E220-73E4-4425-AC7C-49DB44000747}" type="parTrans" cxnId="{6D10773E-A8A7-41D8-A3B9-4F7CA568430E}">
      <dgm:prSet/>
      <dgm:spPr/>
      <dgm:t>
        <a:bodyPr/>
        <a:lstStyle/>
        <a:p>
          <a:endParaRPr lang="en-US"/>
        </a:p>
      </dgm:t>
    </dgm:pt>
    <dgm:pt modelId="{DED65EAF-0B55-42B8-99F7-7B88D3881856}" type="sibTrans" cxnId="{6D10773E-A8A7-41D8-A3B9-4F7CA568430E}">
      <dgm:prSet/>
      <dgm:spPr/>
      <dgm:t>
        <a:bodyPr/>
        <a:lstStyle/>
        <a:p>
          <a:endParaRPr lang="en-US"/>
        </a:p>
      </dgm:t>
    </dgm:pt>
    <dgm:pt modelId="{C27EBF88-4E0D-4B70-83E8-0C0F2DCC9016}" type="pres">
      <dgm:prSet presAssocID="{9FBFD7E0-B349-4A1B-ACF7-2B01F278D0AA}" presName="compositeShape" presStyleCnt="0">
        <dgm:presLayoutVars>
          <dgm:dir/>
          <dgm:resizeHandles/>
        </dgm:presLayoutVars>
      </dgm:prSet>
      <dgm:spPr/>
    </dgm:pt>
    <dgm:pt modelId="{482FDBA7-9CA4-44FB-B1E4-E2ACC84685B4}" type="pres">
      <dgm:prSet presAssocID="{9FBFD7E0-B349-4A1B-ACF7-2B01F278D0AA}" presName="pyramid" presStyleLbl="node1" presStyleIdx="0" presStyleCnt="1" custLinFactNeighborX="19314" custLinFactNeighborY="0"/>
      <dgm:spPr>
        <a:solidFill>
          <a:srgbClr val="415588"/>
        </a:solidFill>
      </dgm:spPr>
    </dgm:pt>
    <dgm:pt modelId="{4C86E62E-17CF-4A89-A028-5BB4AD89F76A}" type="pres">
      <dgm:prSet presAssocID="{9FBFD7E0-B349-4A1B-ACF7-2B01F278D0AA}" presName="theList" presStyleCnt="0"/>
      <dgm:spPr/>
    </dgm:pt>
    <dgm:pt modelId="{CCDDFFA4-5DB6-4231-BACE-CD3BBAC59B7F}" type="pres">
      <dgm:prSet presAssocID="{B6EA5FDC-0F4F-4DFA-98CB-1A8A8C7AB278}" presName="aNode" presStyleLbl="fgAcc1" presStyleIdx="0" presStyleCnt="4">
        <dgm:presLayoutVars>
          <dgm:bulletEnabled val="1"/>
        </dgm:presLayoutVars>
      </dgm:prSet>
      <dgm:spPr/>
    </dgm:pt>
    <dgm:pt modelId="{39C1F266-AD9B-4876-A3DD-0BEE64F3C3F8}" type="pres">
      <dgm:prSet presAssocID="{B6EA5FDC-0F4F-4DFA-98CB-1A8A8C7AB278}" presName="aSpace" presStyleCnt="0"/>
      <dgm:spPr/>
    </dgm:pt>
    <dgm:pt modelId="{88E0248C-B64D-4FAC-9FC2-0C62457CF4B2}" type="pres">
      <dgm:prSet presAssocID="{77471FA7-4CAD-44F2-85D7-37E9E73B4D13}" presName="aNode" presStyleLbl="fgAcc1" presStyleIdx="1" presStyleCnt="4">
        <dgm:presLayoutVars>
          <dgm:bulletEnabled val="1"/>
        </dgm:presLayoutVars>
      </dgm:prSet>
      <dgm:spPr/>
    </dgm:pt>
    <dgm:pt modelId="{EA87376B-E08F-4E8F-B43F-C0EA7B0EBB64}" type="pres">
      <dgm:prSet presAssocID="{77471FA7-4CAD-44F2-85D7-37E9E73B4D13}" presName="aSpace" presStyleCnt="0"/>
      <dgm:spPr/>
    </dgm:pt>
    <dgm:pt modelId="{FE662084-57E4-4EC4-84E9-23DD6BC2FD5F}" type="pres">
      <dgm:prSet presAssocID="{CC671342-C9FE-4285-9C57-D89D0BFD9E81}" presName="aNode" presStyleLbl="fgAcc1" presStyleIdx="2" presStyleCnt="4">
        <dgm:presLayoutVars>
          <dgm:bulletEnabled val="1"/>
        </dgm:presLayoutVars>
      </dgm:prSet>
      <dgm:spPr/>
    </dgm:pt>
    <dgm:pt modelId="{F5047EB5-7513-4CE1-8C4D-F7EC93C6C945}" type="pres">
      <dgm:prSet presAssocID="{CC671342-C9FE-4285-9C57-D89D0BFD9E81}" presName="aSpace" presStyleCnt="0"/>
      <dgm:spPr/>
    </dgm:pt>
    <dgm:pt modelId="{C4982D90-EC8E-423C-9D0D-672287F2E21C}" type="pres">
      <dgm:prSet presAssocID="{BEEF8D4B-D63D-4CB3-B33F-086DB6A66475}" presName="aNode" presStyleLbl="fgAcc1" presStyleIdx="3" presStyleCnt="4">
        <dgm:presLayoutVars>
          <dgm:bulletEnabled val="1"/>
        </dgm:presLayoutVars>
      </dgm:prSet>
      <dgm:spPr/>
    </dgm:pt>
    <dgm:pt modelId="{F9E7F933-196E-40C7-90D4-074DD6C8E2AF}" type="pres">
      <dgm:prSet presAssocID="{BEEF8D4B-D63D-4CB3-B33F-086DB6A66475}" presName="aSpace" presStyleCnt="0"/>
      <dgm:spPr/>
    </dgm:pt>
  </dgm:ptLst>
  <dgm:cxnLst>
    <dgm:cxn modelId="{D7BBCB09-5418-4F92-86AB-75759176AE6F}" type="presOf" srcId="{9FBFD7E0-B349-4A1B-ACF7-2B01F278D0AA}" destId="{C27EBF88-4E0D-4B70-83E8-0C0F2DCC9016}" srcOrd="0" destOrd="0" presId="urn:microsoft.com/office/officeart/2005/8/layout/pyramid2"/>
    <dgm:cxn modelId="{6D10773E-A8A7-41D8-A3B9-4F7CA568430E}" srcId="{9FBFD7E0-B349-4A1B-ACF7-2B01F278D0AA}" destId="{BEEF8D4B-D63D-4CB3-B33F-086DB6A66475}" srcOrd="3" destOrd="0" parTransId="{1567E220-73E4-4425-AC7C-49DB44000747}" sibTransId="{DED65EAF-0B55-42B8-99F7-7B88D3881856}"/>
    <dgm:cxn modelId="{1839E38B-FBD4-4CB0-989C-FAA12282C75C}" srcId="{9FBFD7E0-B349-4A1B-ACF7-2B01F278D0AA}" destId="{B6EA5FDC-0F4F-4DFA-98CB-1A8A8C7AB278}" srcOrd="0" destOrd="0" parTransId="{1E60E961-0463-4129-951C-D7450419E33D}" sibTransId="{96360674-BCDB-4C75-B37C-4B116773143C}"/>
    <dgm:cxn modelId="{3712C89C-5A68-48FB-81AE-D50641474DFF}" type="presOf" srcId="{CC671342-C9FE-4285-9C57-D89D0BFD9E81}" destId="{FE662084-57E4-4EC4-84E9-23DD6BC2FD5F}" srcOrd="0" destOrd="0" presId="urn:microsoft.com/office/officeart/2005/8/layout/pyramid2"/>
    <dgm:cxn modelId="{025328AA-DCBE-4699-B072-EB71C1730EBB}" srcId="{9FBFD7E0-B349-4A1B-ACF7-2B01F278D0AA}" destId="{CC671342-C9FE-4285-9C57-D89D0BFD9E81}" srcOrd="2" destOrd="0" parTransId="{7E73DA09-3E47-4A7A-BA94-889143FFFD0B}" sibTransId="{6BB34866-EF8E-499B-B0BC-FEA13747F8AA}"/>
    <dgm:cxn modelId="{9EC10DB5-4135-4A8E-92A3-940DE32758E7}" type="presOf" srcId="{BEEF8D4B-D63D-4CB3-B33F-086DB6A66475}" destId="{C4982D90-EC8E-423C-9D0D-672287F2E21C}" srcOrd="0" destOrd="0" presId="urn:microsoft.com/office/officeart/2005/8/layout/pyramid2"/>
    <dgm:cxn modelId="{55FA2BD3-10AB-49FA-8565-578512B8B139}" type="presOf" srcId="{77471FA7-4CAD-44F2-85D7-37E9E73B4D13}" destId="{88E0248C-B64D-4FAC-9FC2-0C62457CF4B2}" srcOrd="0" destOrd="0" presId="urn:microsoft.com/office/officeart/2005/8/layout/pyramid2"/>
    <dgm:cxn modelId="{E3B4AADF-C720-41DA-A566-908DE74B5DF4}" srcId="{9FBFD7E0-B349-4A1B-ACF7-2B01F278D0AA}" destId="{77471FA7-4CAD-44F2-85D7-37E9E73B4D13}" srcOrd="1" destOrd="0" parTransId="{6016F52E-E150-48BD-8646-F9550B652ED9}" sibTransId="{EEAAB5EF-2970-4E4A-AC57-08A573E98F33}"/>
    <dgm:cxn modelId="{DCE065E4-BF15-4FCC-A2C3-F9E438D5C7A1}" type="presOf" srcId="{B6EA5FDC-0F4F-4DFA-98CB-1A8A8C7AB278}" destId="{CCDDFFA4-5DB6-4231-BACE-CD3BBAC59B7F}" srcOrd="0" destOrd="0" presId="urn:microsoft.com/office/officeart/2005/8/layout/pyramid2"/>
    <dgm:cxn modelId="{101AC3BA-583E-468B-8199-70031548D851}" type="presParOf" srcId="{C27EBF88-4E0D-4B70-83E8-0C0F2DCC9016}" destId="{482FDBA7-9CA4-44FB-B1E4-E2ACC84685B4}" srcOrd="0" destOrd="0" presId="urn:microsoft.com/office/officeart/2005/8/layout/pyramid2"/>
    <dgm:cxn modelId="{3EC0EF45-0552-442D-9D93-696FAAEEA5BD}" type="presParOf" srcId="{C27EBF88-4E0D-4B70-83E8-0C0F2DCC9016}" destId="{4C86E62E-17CF-4A89-A028-5BB4AD89F76A}" srcOrd="1" destOrd="0" presId="urn:microsoft.com/office/officeart/2005/8/layout/pyramid2"/>
    <dgm:cxn modelId="{0CD3BD08-D03E-40B2-B413-528BDDF800B1}" type="presParOf" srcId="{4C86E62E-17CF-4A89-A028-5BB4AD89F76A}" destId="{CCDDFFA4-5DB6-4231-BACE-CD3BBAC59B7F}" srcOrd="0" destOrd="0" presId="urn:microsoft.com/office/officeart/2005/8/layout/pyramid2"/>
    <dgm:cxn modelId="{9BE170C8-BA10-4CEF-95CD-903430B5E26A}" type="presParOf" srcId="{4C86E62E-17CF-4A89-A028-5BB4AD89F76A}" destId="{39C1F266-AD9B-4876-A3DD-0BEE64F3C3F8}" srcOrd="1" destOrd="0" presId="urn:microsoft.com/office/officeart/2005/8/layout/pyramid2"/>
    <dgm:cxn modelId="{BE74F788-9CDC-4D83-A6D0-00D11EB90060}" type="presParOf" srcId="{4C86E62E-17CF-4A89-A028-5BB4AD89F76A}" destId="{88E0248C-B64D-4FAC-9FC2-0C62457CF4B2}" srcOrd="2" destOrd="0" presId="urn:microsoft.com/office/officeart/2005/8/layout/pyramid2"/>
    <dgm:cxn modelId="{729B50F0-45C1-4AE1-B188-86E9998ED2D8}" type="presParOf" srcId="{4C86E62E-17CF-4A89-A028-5BB4AD89F76A}" destId="{EA87376B-E08F-4E8F-B43F-C0EA7B0EBB64}" srcOrd="3" destOrd="0" presId="urn:microsoft.com/office/officeart/2005/8/layout/pyramid2"/>
    <dgm:cxn modelId="{5364931C-5581-41BA-8B95-63A7AD92A3DC}" type="presParOf" srcId="{4C86E62E-17CF-4A89-A028-5BB4AD89F76A}" destId="{FE662084-57E4-4EC4-84E9-23DD6BC2FD5F}" srcOrd="4" destOrd="0" presId="urn:microsoft.com/office/officeart/2005/8/layout/pyramid2"/>
    <dgm:cxn modelId="{3CFA5495-6461-4511-A059-2C26CBFA5B66}" type="presParOf" srcId="{4C86E62E-17CF-4A89-A028-5BB4AD89F76A}" destId="{F5047EB5-7513-4CE1-8C4D-F7EC93C6C945}" srcOrd="5" destOrd="0" presId="urn:microsoft.com/office/officeart/2005/8/layout/pyramid2"/>
    <dgm:cxn modelId="{5A5601A5-AE85-4797-A0BF-8B00D23B9D9E}" type="presParOf" srcId="{4C86E62E-17CF-4A89-A028-5BB4AD89F76A}" destId="{C4982D90-EC8E-423C-9D0D-672287F2E21C}" srcOrd="6" destOrd="0" presId="urn:microsoft.com/office/officeart/2005/8/layout/pyramid2"/>
    <dgm:cxn modelId="{32553744-4041-484D-88C0-F638434A2A94}" type="presParOf" srcId="{4C86E62E-17CF-4A89-A028-5BB4AD89F76A}" destId="{F9E7F933-196E-40C7-90D4-074DD6C8E2AF}" srcOrd="7"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BFD7E0-B349-4A1B-ACF7-2B01F278D0AA}"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B6EA5FDC-0F4F-4DFA-98CB-1A8A8C7AB278}">
      <dgm:prSet phldrT="[Text]"/>
      <dgm:spPr/>
      <dgm:t>
        <a:bodyPr/>
        <a:lstStyle/>
        <a:p>
          <a:r>
            <a:rPr lang="en-US" dirty="0"/>
            <a:t>Site Selection – Using open source and proprietary data, identify:</a:t>
          </a:r>
          <a:endParaRPr lang="en-US" dirty="0">
            <a:solidFill>
              <a:schemeClr val="accent1"/>
            </a:solidFill>
          </a:endParaRPr>
        </a:p>
      </dgm:t>
    </dgm:pt>
    <dgm:pt modelId="{1E60E961-0463-4129-951C-D7450419E33D}" type="parTrans" cxnId="{1839E38B-FBD4-4CB0-989C-FAA12282C75C}">
      <dgm:prSet/>
      <dgm:spPr/>
      <dgm:t>
        <a:bodyPr/>
        <a:lstStyle/>
        <a:p>
          <a:endParaRPr lang="en-US"/>
        </a:p>
      </dgm:t>
    </dgm:pt>
    <dgm:pt modelId="{96360674-BCDB-4C75-B37C-4B116773143C}" type="sibTrans" cxnId="{1839E38B-FBD4-4CB0-989C-FAA12282C75C}">
      <dgm:prSet/>
      <dgm:spPr/>
      <dgm:t>
        <a:bodyPr/>
        <a:lstStyle/>
        <a:p>
          <a:endParaRPr lang="en-US"/>
        </a:p>
      </dgm:t>
    </dgm:pt>
    <dgm:pt modelId="{C63D45CA-4D9C-4C67-86D1-A4FB9461488C}">
      <dgm:prSet/>
      <dgm:spPr/>
      <dgm:t>
        <a:bodyPr/>
        <a:lstStyle/>
        <a:p>
          <a:pPr>
            <a:buFont typeface="Symbol" panose="05050102010706020507" pitchFamily="18" charset="2"/>
            <a:buChar char=""/>
          </a:pPr>
          <a:r>
            <a:rPr lang="en-US" dirty="0"/>
            <a:t>Budgeting</a:t>
          </a:r>
        </a:p>
      </dgm:t>
    </dgm:pt>
    <dgm:pt modelId="{01CAE377-4F7B-4B88-80C5-811BBE5342E7}" type="parTrans" cxnId="{73C3134D-3B3E-4F70-8EA9-0E6E60EF3373}">
      <dgm:prSet/>
      <dgm:spPr/>
      <dgm:t>
        <a:bodyPr/>
        <a:lstStyle/>
        <a:p>
          <a:endParaRPr lang="en-US"/>
        </a:p>
      </dgm:t>
    </dgm:pt>
    <dgm:pt modelId="{2A3FE8AE-BD46-4C9E-AF3E-B257AF3C549D}" type="sibTrans" cxnId="{73C3134D-3B3E-4F70-8EA9-0E6E60EF3373}">
      <dgm:prSet/>
      <dgm:spPr/>
      <dgm:t>
        <a:bodyPr/>
        <a:lstStyle/>
        <a:p>
          <a:endParaRPr lang="en-US"/>
        </a:p>
      </dgm:t>
    </dgm:pt>
    <dgm:pt modelId="{E710A839-0F49-4B9C-836C-4B55A7D12AAD}">
      <dgm:prSet phldrT="[Text]"/>
      <dgm:spPr/>
      <dgm:t>
        <a:bodyPr/>
        <a:lstStyle/>
        <a:p>
          <a:r>
            <a:rPr lang="en-US" dirty="0"/>
            <a:t>Existing land use</a:t>
          </a:r>
          <a:endParaRPr lang="en-US" dirty="0">
            <a:solidFill>
              <a:schemeClr val="accent1"/>
            </a:solidFill>
          </a:endParaRPr>
        </a:p>
      </dgm:t>
    </dgm:pt>
    <dgm:pt modelId="{1CB10E19-B2C6-4ABD-9370-71256C88C658}" type="parTrans" cxnId="{09F78F78-B7B5-4BBA-AB72-E52B7AAB5444}">
      <dgm:prSet/>
      <dgm:spPr/>
      <dgm:t>
        <a:bodyPr/>
        <a:lstStyle/>
        <a:p>
          <a:endParaRPr lang="en-US"/>
        </a:p>
      </dgm:t>
    </dgm:pt>
    <dgm:pt modelId="{7423040C-5AFB-4161-804B-0990F77E5C13}" type="sibTrans" cxnId="{09F78F78-B7B5-4BBA-AB72-E52B7AAB5444}">
      <dgm:prSet/>
      <dgm:spPr/>
      <dgm:t>
        <a:bodyPr/>
        <a:lstStyle/>
        <a:p>
          <a:endParaRPr lang="en-US"/>
        </a:p>
      </dgm:t>
    </dgm:pt>
    <dgm:pt modelId="{EB7882F3-CC46-4AC0-8A69-E79426B68ABC}">
      <dgm:prSet phldrT="[Text]"/>
      <dgm:spPr/>
      <dgm:t>
        <a:bodyPr/>
        <a:lstStyle/>
        <a:p>
          <a:r>
            <a:rPr lang="en-US" dirty="0"/>
            <a:t>Existing wind &amp; solar resource farm locations</a:t>
          </a:r>
          <a:endParaRPr lang="en-US" dirty="0">
            <a:solidFill>
              <a:schemeClr val="accent1"/>
            </a:solidFill>
          </a:endParaRPr>
        </a:p>
      </dgm:t>
    </dgm:pt>
    <dgm:pt modelId="{B0582A07-65BD-4351-93E6-F373163AA6E5}" type="parTrans" cxnId="{E43AF2F9-C7C2-4F52-A250-15EEFE9755EC}">
      <dgm:prSet/>
      <dgm:spPr/>
      <dgm:t>
        <a:bodyPr/>
        <a:lstStyle/>
        <a:p>
          <a:endParaRPr lang="en-US"/>
        </a:p>
      </dgm:t>
    </dgm:pt>
    <dgm:pt modelId="{1B4A90E0-443C-445B-8339-C8E0110123C9}" type="sibTrans" cxnId="{E43AF2F9-C7C2-4F52-A250-15EEFE9755EC}">
      <dgm:prSet/>
      <dgm:spPr/>
      <dgm:t>
        <a:bodyPr/>
        <a:lstStyle/>
        <a:p>
          <a:endParaRPr lang="en-US"/>
        </a:p>
      </dgm:t>
    </dgm:pt>
    <dgm:pt modelId="{D128D7E0-DB9F-48A1-AAC9-F7D6DE2DAE28}">
      <dgm:prSet phldrT="[Text]"/>
      <dgm:spPr/>
      <dgm:t>
        <a:bodyPr/>
        <a:lstStyle/>
        <a:p>
          <a:r>
            <a:rPr lang="en-US" dirty="0"/>
            <a:t>Existing transmission &amp; substations locations</a:t>
          </a:r>
          <a:endParaRPr lang="en-US" dirty="0">
            <a:solidFill>
              <a:schemeClr val="accent1"/>
            </a:solidFill>
          </a:endParaRPr>
        </a:p>
      </dgm:t>
    </dgm:pt>
    <dgm:pt modelId="{36FC8027-DCB8-4B57-BDD9-927D4DEFA421}" type="parTrans" cxnId="{1C9E5A37-EB71-4E1E-AF16-40AA3538DA51}">
      <dgm:prSet/>
      <dgm:spPr/>
      <dgm:t>
        <a:bodyPr/>
        <a:lstStyle/>
        <a:p>
          <a:endParaRPr lang="en-US"/>
        </a:p>
      </dgm:t>
    </dgm:pt>
    <dgm:pt modelId="{39F783F9-551D-4D66-AC54-3429087CA7B2}" type="sibTrans" cxnId="{1C9E5A37-EB71-4E1E-AF16-40AA3538DA51}">
      <dgm:prSet/>
      <dgm:spPr/>
      <dgm:t>
        <a:bodyPr/>
        <a:lstStyle/>
        <a:p>
          <a:endParaRPr lang="en-US"/>
        </a:p>
      </dgm:t>
    </dgm:pt>
    <dgm:pt modelId="{517DF579-834C-48A8-8584-1D5D5852D6BF}">
      <dgm:prSet phldrT="[Text]"/>
      <dgm:spPr/>
      <dgm:t>
        <a:bodyPr/>
        <a:lstStyle/>
        <a:p>
          <a:r>
            <a:rPr lang="en-US" dirty="0"/>
            <a:t>Surface ownership</a:t>
          </a:r>
          <a:endParaRPr lang="en-US" dirty="0">
            <a:solidFill>
              <a:schemeClr val="accent1"/>
            </a:solidFill>
          </a:endParaRPr>
        </a:p>
      </dgm:t>
    </dgm:pt>
    <dgm:pt modelId="{E3527B3D-6F74-4030-902A-79D4962024D4}" type="parTrans" cxnId="{996DDD17-65E4-46E2-986C-AEF40A61DB7F}">
      <dgm:prSet/>
      <dgm:spPr/>
      <dgm:t>
        <a:bodyPr/>
        <a:lstStyle/>
        <a:p>
          <a:endParaRPr lang="en-US"/>
        </a:p>
      </dgm:t>
    </dgm:pt>
    <dgm:pt modelId="{9DA50892-7E6F-4147-9147-A9F69173AD91}" type="sibTrans" cxnId="{996DDD17-65E4-46E2-986C-AEF40A61DB7F}">
      <dgm:prSet/>
      <dgm:spPr/>
      <dgm:t>
        <a:bodyPr/>
        <a:lstStyle/>
        <a:p>
          <a:endParaRPr lang="en-US"/>
        </a:p>
      </dgm:t>
    </dgm:pt>
    <dgm:pt modelId="{C02F7A1F-F88B-45D9-A77C-972B40AB2482}">
      <dgm:prSet phldrT="[Text]"/>
      <dgm:spPr/>
      <dgm:t>
        <a:bodyPr/>
        <a:lstStyle/>
        <a:p>
          <a:r>
            <a:rPr lang="en-US" dirty="0"/>
            <a:t>Prior use of land</a:t>
          </a:r>
          <a:endParaRPr lang="en-US" dirty="0">
            <a:solidFill>
              <a:schemeClr val="accent1"/>
            </a:solidFill>
          </a:endParaRPr>
        </a:p>
      </dgm:t>
    </dgm:pt>
    <dgm:pt modelId="{4087F1E7-4A3D-4225-A719-8C4DCB32152A}" type="parTrans" cxnId="{34329497-14F5-486E-8898-EAE65A0FE3F2}">
      <dgm:prSet/>
      <dgm:spPr/>
      <dgm:t>
        <a:bodyPr/>
        <a:lstStyle/>
        <a:p>
          <a:endParaRPr lang="en-US"/>
        </a:p>
      </dgm:t>
    </dgm:pt>
    <dgm:pt modelId="{0A81F538-7301-4FAA-BC4B-31FB6907B3A2}" type="sibTrans" cxnId="{34329497-14F5-486E-8898-EAE65A0FE3F2}">
      <dgm:prSet/>
      <dgm:spPr/>
      <dgm:t>
        <a:bodyPr/>
        <a:lstStyle/>
        <a:p>
          <a:endParaRPr lang="en-US"/>
        </a:p>
      </dgm:t>
    </dgm:pt>
    <dgm:pt modelId="{57733523-A987-483F-B635-F6A59B41B0E8}">
      <dgm:prSet phldrT="[Text]"/>
      <dgm:spPr/>
      <dgm:t>
        <a:bodyPr/>
        <a:lstStyle/>
        <a:p>
          <a:r>
            <a:rPr lang="en-US" dirty="0"/>
            <a:t>Encumbrances</a:t>
          </a:r>
          <a:endParaRPr lang="en-US" dirty="0">
            <a:solidFill>
              <a:schemeClr val="accent1"/>
            </a:solidFill>
          </a:endParaRPr>
        </a:p>
      </dgm:t>
    </dgm:pt>
    <dgm:pt modelId="{814BE356-A889-4A44-B916-D321E6E55374}" type="parTrans" cxnId="{3782444F-51FB-4A85-A6D0-7A8C95A40719}">
      <dgm:prSet/>
      <dgm:spPr/>
      <dgm:t>
        <a:bodyPr/>
        <a:lstStyle/>
        <a:p>
          <a:endParaRPr lang="en-US"/>
        </a:p>
      </dgm:t>
    </dgm:pt>
    <dgm:pt modelId="{A95B6A11-1F2E-43DE-8AE4-FFBC8255E899}" type="sibTrans" cxnId="{3782444F-51FB-4A85-A6D0-7A8C95A40719}">
      <dgm:prSet/>
      <dgm:spPr/>
      <dgm:t>
        <a:bodyPr/>
        <a:lstStyle/>
        <a:p>
          <a:endParaRPr lang="en-US"/>
        </a:p>
      </dgm:t>
    </dgm:pt>
    <dgm:pt modelId="{E5863DB1-848F-4BC2-8805-D44AE0285261}">
      <dgm:prSet/>
      <dgm:spPr/>
      <dgm:t>
        <a:bodyPr/>
        <a:lstStyle/>
        <a:p>
          <a:pPr>
            <a:buFont typeface="Symbol" panose="05050102010706020507" pitchFamily="18" charset="2"/>
            <a:buChar char=""/>
          </a:pPr>
          <a:r>
            <a:rPr lang="en-US" dirty="0"/>
            <a:t>Ability to provide accurate estimates for work to be performed</a:t>
          </a:r>
        </a:p>
      </dgm:t>
    </dgm:pt>
    <dgm:pt modelId="{E2C53755-A71F-4B7E-8972-1BE8F78BA6FD}" type="parTrans" cxnId="{9988A666-3971-4AFF-B748-DC089DC5344D}">
      <dgm:prSet/>
      <dgm:spPr/>
      <dgm:t>
        <a:bodyPr/>
        <a:lstStyle/>
        <a:p>
          <a:endParaRPr lang="en-US"/>
        </a:p>
      </dgm:t>
    </dgm:pt>
    <dgm:pt modelId="{B2423B5A-A098-4FF6-9AF7-C7B0CBFE1416}" type="sibTrans" cxnId="{9988A666-3971-4AFF-B748-DC089DC5344D}">
      <dgm:prSet/>
      <dgm:spPr/>
      <dgm:t>
        <a:bodyPr/>
        <a:lstStyle/>
        <a:p>
          <a:endParaRPr lang="en-US"/>
        </a:p>
      </dgm:t>
    </dgm:pt>
    <dgm:pt modelId="{C19A5F5D-C602-4D69-B3C9-379F9C7A2DA0}">
      <dgm:prSet/>
      <dgm:spPr/>
      <dgm:t>
        <a:bodyPr/>
        <a:lstStyle/>
        <a:p>
          <a:pPr>
            <a:buFont typeface="Symbol" panose="05050102010706020507" pitchFamily="18" charset="2"/>
            <a:buChar char=""/>
          </a:pPr>
          <a:r>
            <a:rPr lang="en-US"/>
            <a:t>Ability to work within a budget</a:t>
          </a:r>
          <a:endParaRPr lang="en-US" dirty="0"/>
        </a:p>
      </dgm:t>
    </dgm:pt>
    <dgm:pt modelId="{95E11485-CA0A-475D-962B-29826D96E9E0}" type="parTrans" cxnId="{1AFF7C66-8FFB-4247-8DDF-DF81E899C3C1}">
      <dgm:prSet/>
      <dgm:spPr/>
      <dgm:t>
        <a:bodyPr/>
        <a:lstStyle/>
        <a:p>
          <a:endParaRPr lang="en-US"/>
        </a:p>
      </dgm:t>
    </dgm:pt>
    <dgm:pt modelId="{BB01AB54-6D6F-4D3B-AA56-0B0013E7A40A}" type="sibTrans" cxnId="{1AFF7C66-8FFB-4247-8DDF-DF81E899C3C1}">
      <dgm:prSet/>
      <dgm:spPr/>
      <dgm:t>
        <a:bodyPr/>
        <a:lstStyle/>
        <a:p>
          <a:endParaRPr lang="en-US"/>
        </a:p>
      </dgm:t>
    </dgm:pt>
    <dgm:pt modelId="{065AC8DD-6D94-4CFE-B8DB-978A7E563ADE}">
      <dgm:prSet/>
      <dgm:spPr/>
      <dgm:t>
        <a:bodyPr/>
        <a:lstStyle/>
        <a:p>
          <a:pPr>
            <a:buFont typeface="Symbol" panose="05050102010706020507" pitchFamily="18" charset="2"/>
            <a:buChar char=""/>
          </a:pPr>
          <a:r>
            <a:rPr lang="en-US" dirty="0"/>
            <a:t>Title</a:t>
          </a:r>
        </a:p>
      </dgm:t>
    </dgm:pt>
    <dgm:pt modelId="{5B928D48-AFD5-4C5E-8B60-19F2BDC3A633}" type="parTrans" cxnId="{695EF1B2-FBE1-42D8-B9E7-9F7109894D27}">
      <dgm:prSet/>
      <dgm:spPr/>
      <dgm:t>
        <a:bodyPr/>
        <a:lstStyle/>
        <a:p>
          <a:endParaRPr lang="en-US"/>
        </a:p>
      </dgm:t>
    </dgm:pt>
    <dgm:pt modelId="{050D24AE-9F64-489D-B20E-E69CB5206EBC}" type="sibTrans" cxnId="{695EF1B2-FBE1-42D8-B9E7-9F7109894D27}">
      <dgm:prSet/>
      <dgm:spPr/>
      <dgm:t>
        <a:bodyPr/>
        <a:lstStyle/>
        <a:p>
          <a:endParaRPr lang="en-US"/>
        </a:p>
      </dgm:t>
    </dgm:pt>
    <dgm:pt modelId="{B85D185D-A1CF-48CC-90B8-B1123866ACA8}">
      <dgm:prSet/>
      <dgm:spPr/>
      <dgm:t>
        <a:bodyPr/>
        <a:lstStyle/>
        <a:p>
          <a:pPr>
            <a:buFont typeface="Symbol" panose="05050102010706020507" pitchFamily="18" charset="2"/>
            <a:buChar char=""/>
          </a:pPr>
          <a:r>
            <a:rPr lang="en-US" dirty="0" err="1"/>
            <a:t>Runsheets</a:t>
          </a:r>
          <a:endParaRPr lang="en-US" dirty="0"/>
        </a:p>
      </dgm:t>
    </dgm:pt>
    <dgm:pt modelId="{67089390-6902-4CB5-831F-3B683D6EF8DB}" type="parTrans" cxnId="{F56CB782-4350-48FE-9296-EF5F91A65C32}">
      <dgm:prSet/>
      <dgm:spPr/>
      <dgm:t>
        <a:bodyPr/>
        <a:lstStyle/>
        <a:p>
          <a:endParaRPr lang="en-US"/>
        </a:p>
      </dgm:t>
    </dgm:pt>
    <dgm:pt modelId="{90288358-E4B7-4D39-B636-488BC3AA2D44}" type="sibTrans" cxnId="{F56CB782-4350-48FE-9296-EF5F91A65C32}">
      <dgm:prSet/>
      <dgm:spPr/>
      <dgm:t>
        <a:bodyPr/>
        <a:lstStyle/>
        <a:p>
          <a:endParaRPr lang="en-US"/>
        </a:p>
      </dgm:t>
    </dgm:pt>
    <dgm:pt modelId="{66655F6C-EFD6-40C3-85B9-1956C2C9D6CE}">
      <dgm:prSet/>
      <dgm:spPr/>
      <dgm:t>
        <a:bodyPr/>
        <a:lstStyle/>
        <a:p>
          <a:pPr>
            <a:buFont typeface="Symbol" panose="05050102010706020507" pitchFamily="18" charset="2"/>
            <a:buChar char=""/>
          </a:pPr>
          <a:r>
            <a:rPr lang="en-US" dirty="0"/>
            <a:t>Abstracts</a:t>
          </a:r>
        </a:p>
      </dgm:t>
    </dgm:pt>
    <dgm:pt modelId="{80A8F645-A2BA-4491-A4DD-DCF5E578B5BD}" type="parTrans" cxnId="{B49B53E7-CE9D-46C9-AB7F-2A7CB2BB56F6}">
      <dgm:prSet/>
      <dgm:spPr/>
      <dgm:t>
        <a:bodyPr/>
        <a:lstStyle/>
        <a:p>
          <a:endParaRPr lang="en-US"/>
        </a:p>
      </dgm:t>
    </dgm:pt>
    <dgm:pt modelId="{F696890A-0B18-4D76-AA8A-E9BEFE35DB1C}" type="sibTrans" cxnId="{B49B53E7-CE9D-46C9-AB7F-2A7CB2BB56F6}">
      <dgm:prSet/>
      <dgm:spPr/>
      <dgm:t>
        <a:bodyPr/>
        <a:lstStyle/>
        <a:p>
          <a:endParaRPr lang="en-US"/>
        </a:p>
      </dgm:t>
    </dgm:pt>
    <dgm:pt modelId="{59A02E61-6140-42A0-A2E3-544EFE28FF51}">
      <dgm:prSet/>
      <dgm:spPr/>
      <dgm:t>
        <a:bodyPr/>
        <a:lstStyle/>
        <a:p>
          <a:pPr>
            <a:buFont typeface="Symbol" panose="05050102010706020507" pitchFamily="18" charset="2"/>
            <a:buChar char=""/>
          </a:pPr>
          <a:r>
            <a:rPr lang="en-US" dirty="0"/>
            <a:t>Title reports</a:t>
          </a:r>
        </a:p>
      </dgm:t>
    </dgm:pt>
    <dgm:pt modelId="{35D30032-DB3C-41E1-B983-F71B4DE6E293}" type="parTrans" cxnId="{A0F33FD8-166B-41C6-8849-A2B940E2D4BF}">
      <dgm:prSet/>
      <dgm:spPr/>
      <dgm:t>
        <a:bodyPr/>
        <a:lstStyle/>
        <a:p>
          <a:endParaRPr lang="en-US"/>
        </a:p>
      </dgm:t>
    </dgm:pt>
    <dgm:pt modelId="{823B141F-DF09-467B-820D-15C79C10E39A}" type="sibTrans" cxnId="{A0F33FD8-166B-41C6-8849-A2B940E2D4BF}">
      <dgm:prSet/>
      <dgm:spPr/>
      <dgm:t>
        <a:bodyPr/>
        <a:lstStyle/>
        <a:p>
          <a:endParaRPr lang="en-US"/>
        </a:p>
      </dgm:t>
    </dgm:pt>
    <dgm:pt modelId="{9D650777-B74C-4900-8DC2-0C17476B49F8}">
      <dgm:prSet/>
      <dgm:spPr/>
      <dgm:t>
        <a:bodyPr/>
        <a:lstStyle/>
        <a:p>
          <a:pPr>
            <a:buFont typeface="Symbol" panose="05050102010706020507" pitchFamily="18" charset="2"/>
            <a:buChar char=""/>
          </a:pPr>
          <a:r>
            <a:rPr lang="en-US" dirty="0"/>
            <a:t>Acquisition</a:t>
          </a:r>
        </a:p>
      </dgm:t>
    </dgm:pt>
    <dgm:pt modelId="{6F7C8208-4F6A-4FF5-B9E9-A12A5751FE73}" type="parTrans" cxnId="{208452B7-1FD7-4D6D-95C5-6301396D41DA}">
      <dgm:prSet/>
      <dgm:spPr/>
      <dgm:t>
        <a:bodyPr/>
        <a:lstStyle/>
        <a:p>
          <a:endParaRPr lang="en-US"/>
        </a:p>
      </dgm:t>
    </dgm:pt>
    <dgm:pt modelId="{44D616A5-5BE0-4DFD-8F8B-2F8D98B4B5B1}" type="sibTrans" cxnId="{208452B7-1FD7-4D6D-95C5-6301396D41DA}">
      <dgm:prSet/>
      <dgm:spPr/>
      <dgm:t>
        <a:bodyPr/>
        <a:lstStyle/>
        <a:p>
          <a:endParaRPr lang="en-US"/>
        </a:p>
      </dgm:t>
    </dgm:pt>
    <dgm:pt modelId="{C80CC92B-CD1E-47D2-A942-0077DA39C163}">
      <dgm:prSet/>
      <dgm:spPr/>
      <dgm:t>
        <a:bodyPr/>
        <a:lstStyle/>
        <a:p>
          <a:pPr>
            <a:buFont typeface="Symbol" panose="05050102010706020507" pitchFamily="18" charset="2"/>
            <a:buChar char=""/>
          </a:pPr>
          <a:r>
            <a:rPr lang="en-US" dirty="0"/>
            <a:t>Land purchase</a:t>
          </a:r>
        </a:p>
      </dgm:t>
    </dgm:pt>
    <dgm:pt modelId="{5FCFE5D8-CBB9-4666-A901-4DC0858D67FB}" type="parTrans" cxnId="{7CC953F4-2B64-473B-BC1B-9F896B0B32F0}">
      <dgm:prSet/>
      <dgm:spPr/>
      <dgm:t>
        <a:bodyPr/>
        <a:lstStyle/>
        <a:p>
          <a:endParaRPr lang="en-US"/>
        </a:p>
      </dgm:t>
    </dgm:pt>
    <dgm:pt modelId="{2F8C567D-138C-4873-8413-683E8BA3DB12}" type="sibTrans" cxnId="{7CC953F4-2B64-473B-BC1B-9F896B0B32F0}">
      <dgm:prSet/>
      <dgm:spPr/>
      <dgm:t>
        <a:bodyPr/>
        <a:lstStyle/>
        <a:p>
          <a:endParaRPr lang="en-US"/>
        </a:p>
      </dgm:t>
    </dgm:pt>
    <dgm:pt modelId="{CAB8F754-D251-4657-BDD7-9C981DAF6CF1}">
      <dgm:prSet/>
      <dgm:spPr/>
      <dgm:t>
        <a:bodyPr/>
        <a:lstStyle/>
        <a:p>
          <a:pPr>
            <a:buFont typeface="Symbol" panose="05050102010706020507" pitchFamily="18" charset="2"/>
            <a:buChar char=""/>
          </a:pPr>
          <a:r>
            <a:rPr lang="en-US" dirty="0"/>
            <a:t>Easement, ROW, or SUA</a:t>
          </a:r>
        </a:p>
      </dgm:t>
    </dgm:pt>
    <dgm:pt modelId="{0D85B920-AD87-40E9-B1F7-6FD84AAB4ED7}" type="parTrans" cxnId="{D7F6DF81-9EE1-46A3-955D-BB2E9E8B903D}">
      <dgm:prSet/>
      <dgm:spPr/>
      <dgm:t>
        <a:bodyPr/>
        <a:lstStyle/>
        <a:p>
          <a:endParaRPr lang="en-US"/>
        </a:p>
      </dgm:t>
    </dgm:pt>
    <dgm:pt modelId="{1EFB4112-9046-4C1D-955B-884279836CC7}" type="sibTrans" cxnId="{D7F6DF81-9EE1-46A3-955D-BB2E9E8B903D}">
      <dgm:prSet/>
      <dgm:spPr/>
      <dgm:t>
        <a:bodyPr/>
        <a:lstStyle/>
        <a:p>
          <a:endParaRPr lang="en-US"/>
        </a:p>
      </dgm:t>
    </dgm:pt>
    <dgm:pt modelId="{A7FD33E8-0BAF-478E-98B8-21B3AE39951B}" type="pres">
      <dgm:prSet presAssocID="{9FBFD7E0-B349-4A1B-ACF7-2B01F278D0AA}" presName="linear" presStyleCnt="0">
        <dgm:presLayoutVars>
          <dgm:animLvl val="lvl"/>
          <dgm:resizeHandles val="exact"/>
        </dgm:presLayoutVars>
      </dgm:prSet>
      <dgm:spPr/>
    </dgm:pt>
    <dgm:pt modelId="{386E8E8F-93FD-4DB4-AAC1-4BE96C1F0F27}" type="pres">
      <dgm:prSet presAssocID="{B6EA5FDC-0F4F-4DFA-98CB-1A8A8C7AB278}" presName="parentText" presStyleLbl="node1" presStyleIdx="0" presStyleCnt="4">
        <dgm:presLayoutVars>
          <dgm:chMax val="0"/>
          <dgm:bulletEnabled val="1"/>
        </dgm:presLayoutVars>
      </dgm:prSet>
      <dgm:spPr/>
    </dgm:pt>
    <dgm:pt modelId="{831D70DD-4E6C-4BE0-AF9E-5DDD8F07C566}" type="pres">
      <dgm:prSet presAssocID="{B6EA5FDC-0F4F-4DFA-98CB-1A8A8C7AB278}" presName="childText" presStyleLbl="revTx" presStyleIdx="0" presStyleCnt="4">
        <dgm:presLayoutVars>
          <dgm:bulletEnabled val="1"/>
        </dgm:presLayoutVars>
      </dgm:prSet>
      <dgm:spPr/>
    </dgm:pt>
    <dgm:pt modelId="{1D990B98-CB89-404E-86AB-3AE03ED43CB7}" type="pres">
      <dgm:prSet presAssocID="{065AC8DD-6D94-4CFE-B8DB-978A7E563ADE}" presName="parentText" presStyleLbl="node1" presStyleIdx="1" presStyleCnt="4">
        <dgm:presLayoutVars>
          <dgm:chMax val="0"/>
          <dgm:bulletEnabled val="1"/>
        </dgm:presLayoutVars>
      </dgm:prSet>
      <dgm:spPr/>
    </dgm:pt>
    <dgm:pt modelId="{45DEDBAB-2BBB-4ACA-B4BE-A0ABC7A27E76}" type="pres">
      <dgm:prSet presAssocID="{065AC8DD-6D94-4CFE-B8DB-978A7E563ADE}" presName="childText" presStyleLbl="revTx" presStyleIdx="1" presStyleCnt="4">
        <dgm:presLayoutVars>
          <dgm:bulletEnabled val="1"/>
        </dgm:presLayoutVars>
      </dgm:prSet>
      <dgm:spPr/>
    </dgm:pt>
    <dgm:pt modelId="{3A34C9B1-1EFF-40A4-B21B-E45F55021ADE}" type="pres">
      <dgm:prSet presAssocID="{9D650777-B74C-4900-8DC2-0C17476B49F8}" presName="parentText" presStyleLbl="node1" presStyleIdx="2" presStyleCnt="4">
        <dgm:presLayoutVars>
          <dgm:chMax val="0"/>
          <dgm:bulletEnabled val="1"/>
        </dgm:presLayoutVars>
      </dgm:prSet>
      <dgm:spPr/>
    </dgm:pt>
    <dgm:pt modelId="{576E17B0-017E-4463-AE76-086923F51549}" type="pres">
      <dgm:prSet presAssocID="{9D650777-B74C-4900-8DC2-0C17476B49F8}" presName="childText" presStyleLbl="revTx" presStyleIdx="2" presStyleCnt="4">
        <dgm:presLayoutVars>
          <dgm:bulletEnabled val="1"/>
        </dgm:presLayoutVars>
      </dgm:prSet>
      <dgm:spPr/>
    </dgm:pt>
    <dgm:pt modelId="{A4571714-FF12-4202-BAB3-6D6DE2A5B883}" type="pres">
      <dgm:prSet presAssocID="{C63D45CA-4D9C-4C67-86D1-A4FB9461488C}" presName="parentText" presStyleLbl="node1" presStyleIdx="3" presStyleCnt="4">
        <dgm:presLayoutVars>
          <dgm:chMax val="0"/>
          <dgm:bulletEnabled val="1"/>
        </dgm:presLayoutVars>
      </dgm:prSet>
      <dgm:spPr/>
    </dgm:pt>
    <dgm:pt modelId="{84B54F71-1D4B-4293-8C45-ABC9505F5540}" type="pres">
      <dgm:prSet presAssocID="{C63D45CA-4D9C-4C67-86D1-A4FB9461488C}" presName="childText" presStyleLbl="revTx" presStyleIdx="3" presStyleCnt="4">
        <dgm:presLayoutVars>
          <dgm:bulletEnabled val="1"/>
        </dgm:presLayoutVars>
      </dgm:prSet>
      <dgm:spPr/>
    </dgm:pt>
  </dgm:ptLst>
  <dgm:cxnLst>
    <dgm:cxn modelId="{D1E08800-788B-4404-A745-57B0674C2D29}" type="presOf" srcId="{9D650777-B74C-4900-8DC2-0C17476B49F8}" destId="{3A34C9B1-1EFF-40A4-B21B-E45F55021ADE}" srcOrd="0" destOrd="0" presId="urn:microsoft.com/office/officeart/2005/8/layout/vList2"/>
    <dgm:cxn modelId="{996DDD17-65E4-46E2-986C-AEF40A61DB7F}" srcId="{B6EA5FDC-0F4F-4DFA-98CB-1A8A8C7AB278}" destId="{517DF579-834C-48A8-8584-1D5D5852D6BF}" srcOrd="3" destOrd="0" parTransId="{E3527B3D-6F74-4030-902A-79D4962024D4}" sibTransId="{9DA50892-7E6F-4147-9147-A9F69173AD91}"/>
    <dgm:cxn modelId="{AE40AD1F-2E0D-406F-83F8-D0415B0D3599}" type="presOf" srcId="{C19A5F5D-C602-4D69-B3C9-379F9C7A2DA0}" destId="{84B54F71-1D4B-4293-8C45-ABC9505F5540}" srcOrd="0" destOrd="1" presId="urn:microsoft.com/office/officeart/2005/8/layout/vList2"/>
    <dgm:cxn modelId="{1C9E5A37-EB71-4E1E-AF16-40AA3538DA51}" srcId="{B6EA5FDC-0F4F-4DFA-98CB-1A8A8C7AB278}" destId="{D128D7E0-DB9F-48A1-AAC9-F7D6DE2DAE28}" srcOrd="2" destOrd="0" parTransId="{36FC8027-DCB8-4B57-BDD9-927D4DEFA421}" sibTransId="{39F783F9-551D-4D66-AC54-3429087CA7B2}"/>
    <dgm:cxn modelId="{5051343C-DD7C-4614-8461-5D04CDCFC2EB}" type="presOf" srcId="{C02F7A1F-F88B-45D9-A77C-972B40AB2482}" destId="{831D70DD-4E6C-4BE0-AF9E-5DDD8F07C566}" srcOrd="0" destOrd="4" presId="urn:microsoft.com/office/officeart/2005/8/layout/vList2"/>
    <dgm:cxn modelId="{FD14BA3C-02C4-41F8-AE80-C87390EB67DF}" type="presOf" srcId="{B6EA5FDC-0F4F-4DFA-98CB-1A8A8C7AB278}" destId="{386E8E8F-93FD-4DB4-AAC1-4BE96C1F0F27}" srcOrd="0" destOrd="0" presId="urn:microsoft.com/office/officeart/2005/8/layout/vList2"/>
    <dgm:cxn modelId="{8ABB2C5F-6C0F-44EF-9C72-13E027C00F90}" type="presOf" srcId="{EB7882F3-CC46-4AC0-8A69-E79426B68ABC}" destId="{831D70DD-4E6C-4BE0-AF9E-5DDD8F07C566}" srcOrd="0" destOrd="1" presId="urn:microsoft.com/office/officeart/2005/8/layout/vList2"/>
    <dgm:cxn modelId="{1AFF7C66-8FFB-4247-8DDF-DF81E899C3C1}" srcId="{C63D45CA-4D9C-4C67-86D1-A4FB9461488C}" destId="{C19A5F5D-C602-4D69-B3C9-379F9C7A2DA0}" srcOrd="1" destOrd="0" parTransId="{95E11485-CA0A-475D-962B-29826D96E9E0}" sibTransId="{BB01AB54-6D6F-4D3B-AA56-0B0013E7A40A}"/>
    <dgm:cxn modelId="{9988A666-3971-4AFF-B748-DC089DC5344D}" srcId="{C63D45CA-4D9C-4C67-86D1-A4FB9461488C}" destId="{E5863DB1-848F-4BC2-8805-D44AE0285261}" srcOrd="0" destOrd="0" parTransId="{E2C53755-A71F-4B7E-8972-1BE8F78BA6FD}" sibTransId="{B2423B5A-A098-4FF6-9AF7-C7B0CBFE1416}"/>
    <dgm:cxn modelId="{EE6D4A68-FFBE-42A7-9F22-515867E1B2D8}" type="presOf" srcId="{C63D45CA-4D9C-4C67-86D1-A4FB9461488C}" destId="{A4571714-FF12-4202-BAB3-6D6DE2A5B883}" srcOrd="0" destOrd="0" presId="urn:microsoft.com/office/officeart/2005/8/layout/vList2"/>
    <dgm:cxn modelId="{F676584B-6220-43A8-A01A-E4D8A1BCBD5C}" type="presOf" srcId="{065AC8DD-6D94-4CFE-B8DB-978A7E563ADE}" destId="{1D990B98-CB89-404E-86AB-3AE03ED43CB7}" srcOrd="0" destOrd="0" presId="urn:microsoft.com/office/officeart/2005/8/layout/vList2"/>
    <dgm:cxn modelId="{73C3134D-3B3E-4F70-8EA9-0E6E60EF3373}" srcId="{9FBFD7E0-B349-4A1B-ACF7-2B01F278D0AA}" destId="{C63D45CA-4D9C-4C67-86D1-A4FB9461488C}" srcOrd="3" destOrd="0" parTransId="{01CAE377-4F7B-4B88-80C5-811BBE5342E7}" sibTransId="{2A3FE8AE-BD46-4C9E-AF3E-B257AF3C549D}"/>
    <dgm:cxn modelId="{3782444F-51FB-4A85-A6D0-7A8C95A40719}" srcId="{B6EA5FDC-0F4F-4DFA-98CB-1A8A8C7AB278}" destId="{57733523-A987-483F-B635-F6A59B41B0E8}" srcOrd="5" destOrd="0" parTransId="{814BE356-A889-4A44-B916-D321E6E55374}" sibTransId="{A95B6A11-1F2E-43DE-8AE4-FFBC8255E899}"/>
    <dgm:cxn modelId="{09F78F78-B7B5-4BBA-AB72-E52B7AAB5444}" srcId="{B6EA5FDC-0F4F-4DFA-98CB-1A8A8C7AB278}" destId="{E710A839-0F49-4B9C-836C-4B55A7D12AAD}" srcOrd="0" destOrd="0" parTransId="{1CB10E19-B2C6-4ABD-9370-71256C88C658}" sibTransId="{7423040C-5AFB-4161-804B-0990F77E5C13}"/>
    <dgm:cxn modelId="{CA5B5E79-46D1-4AED-96B9-2D13C346661B}" type="presOf" srcId="{517DF579-834C-48A8-8584-1D5D5852D6BF}" destId="{831D70DD-4E6C-4BE0-AF9E-5DDD8F07C566}" srcOrd="0" destOrd="3" presId="urn:microsoft.com/office/officeart/2005/8/layout/vList2"/>
    <dgm:cxn modelId="{59FAEB7F-E680-4045-80DC-E59BB4661AF0}" type="presOf" srcId="{D128D7E0-DB9F-48A1-AAC9-F7D6DE2DAE28}" destId="{831D70DD-4E6C-4BE0-AF9E-5DDD8F07C566}" srcOrd="0" destOrd="2" presId="urn:microsoft.com/office/officeart/2005/8/layout/vList2"/>
    <dgm:cxn modelId="{D7F6DF81-9EE1-46A3-955D-BB2E9E8B903D}" srcId="{9D650777-B74C-4900-8DC2-0C17476B49F8}" destId="{CAB8F754-D251-4657-BDD7-9C981DAF6CF1}" srcOrd="1" destOrd="0" parTransId="{0D85B920-AD87-40E9-B1F7-6FD84AAB4ED7}" sibTransId="{1EFB4112-9046-4C1D-955B-884279836CC7}"/>
    <dgm:cxn modelId="{F56CB782-4350-48FE-9296-EF5F91A65C32}" srcId="{065AC8DD-6D94-4CFE-B8DB-978A7E563ADE}" destId="{B85D185D-A1CF-48CC-90B8-B1123866ACA8}" srcOrd="0" destOrd="0" parTransId="{67089390-6902-4CB5-831F-3B683D6EF8DB}" sibTransId="{90288358-E4B7-4D39-B636-488BC3AA2D44}"/>
    <dgm:cxn modelId="{1839E38B-FBD4-4CB0-989C-FAA12282C75C}" srcId="{9FBFD7E0-B349-4A1B-ACF7-2B01F278D0AA}" destId="{B6EA5FDC-0F4F-4DFA-98CB-1A8A8C7AB278}" srcOrd="0" destOrd="0" parTransId="{1E60E961-0463-4129-951C-D7450419E33D}" sibTransId="{96360674-BCDB-4C75-B37C-4B116773143C}"/>
    <dgm:cxn modelId="{34329497-14F5-486E-8898-EAE65A0FE3F2}" srcId="{B6EA5FDC-0F4F-4DFA-98CB-1A8A8C7AB278}" destId="{C02F7A1F-F88B-45D9-A77C-972B40AB2482}" srcOrd="4" destOrd="0" parTransId="{4087F1E7-4A3D-4225-A719-8C4DCB32152A}" sibTransId="{0A81F538-7301-4FAA-BC4B-31FB6907B3A2}"/>
    <dgm:cxn modelId="{71A053AD-6F69-4E0F-BC24-E0DCDFF4DAE4}" type="presOf" srcId="{E710A839-0F49-4B9C-836C-4B55A7D12AAD}" destId="{831D70DD-4E6C-4BE0-AF9E-5DDD8F07C566}" srcOrd="0" destOrd="0" presId="urn:microsoft.com/office/officeart/2005/8/layout/vList2"/>
    <dgm:cxn modelId="{656FFBAF-F72D-4E55-A209-5BE3505C8BEE}" type="presOf" srcId="{9FBFD7E0-B349-4A1B-ACF7-2B01F278D0AA}" destId="{A7FD33E8-0BAF-478E-98B8-21B3AE39951B}" srcOrd="0" destOrd="0" presId="urn:microsoft.com/office/officeart/2005/8/layout/vList2"/>
    <dgm:cxn modelId="{D9B552B1-E938-45F1-A69F-AFAF00BB5BF8}" type="presOf" srcId="{57733523-A987-483F-B635-F6A59B41B0E8}" destId="{831D70DD-4E6C-4BE0-AF9E-5DDD8F07C566}" srcOrd="0" destOrd="5" presId="urn:microsoft.com/office/officeart/2005/8/layout/vList2"/>
    <dgm:cxn modelId="{695EF1B2-FBE1-42D8-B9E7-9F7109894D27}" srcId="{9FBFD7E0-B349-4A1B-ACF7-2B01F278D0AA}" destId="{065AC8DD-6D94-4CFE-B8DB-978A7E563ADE}" srcOrd="1" destOrd="0" parTransId="{5B928D48-AFD5-4C5E-8B60-19F2BDC3A633}" sibTransId="{050D24AE-9F64-489D-B20E-E69CB5206EBC}"/>
    <dgm:cxn modelId="{05DA71B5-4607-45F7-BC95-1186C8FBF963}" type="presOf" srcId="{B85D185D-A1CF-48CC-90B8-B1123866ACA8}" destId="{45DEDBAB-2BBB-4ACA-B4BE-A0ABC7A27E76}" srcOrd="0" destOrd="0" presId="urn:microsoft.com/office/officeart/2005/8/layout/vList2"/>
    <dgm:cxn modelId="{208452B7-1FD7-4D6D-95C5-6301396D41DA}" srcId="{9FBFD7E0-B349-4A1B-ACF7-2B01F278D0AA}" destId="{9D650777-B74C-4900-8DC2-0C17476B49F8}" srcOrd="2" destOrd="0" parTransId="{6F7C8208-4F6A-4FF5-B9E9-A12A5751FE73}" sibTransId="{44D616A5-5BE0-4DFD-8F8B-2F8D98B4B5B1}"/>
    <dgm:cxn modelId="{2CB70CC7-716C-46D2-91C7-4DB0CB434C16}" type="presOf" srcId="{C80CC92B-CD1E-47D2-A942-0077DA39C163}" destId="{576E17B0-017E-4463-AE76-086923F51549}" srcOrd="0" destOrd="0" presId="urn:microsoft.com/office/officeart/2005/8/layout/vList2"/>
    <dgm:cxn modelId="{B2F333C7-29CA-481C-8B4A-5A82B26D1222}" type="presOf" srcId="{E5863DB1-848F-4BC2-8805-D44AE0285261}" destId="{84B54F71-1D4B-4293-8C45-ABC9505F5540}" srcOrd="0" destOrd="0" presId="urn:microsoft.com/office/officeart/2005/8/layout/vList2"/>
    <dgm:cxn modelId="{5AA179CB-78A5-4D0B-B8E9-5D97517F5CA0}" type="presOf" srcId="{66655F6C-EFD6-40C3-85B9-1956C2C9D6CE}" destId="{45DEDBAB-2BBB-4ACA-B4BE-A0ABC7A27E76}" srcOrd="0" destOrd="1" presId="urn:microsoft.com/office/officeart/2005/8/layout/vList2"/>
    <dgm:cxn modelId="{A0F33FD8-166B-41C6-8849-A2B940E2D4BF}" srcId="{065AC8DD-6D94-4CFE-B8DB-978A7E563ADE}" destId="{59A02E61-6140-42A0-A2E3-544EFE28FF51}" srcOrd="2" destOrd="0" parTransId="{35D30032-DB3C-41E1-B983-F71B4DE6E293}" sibTransId="{823B141F-DF09-467B-820D-15C79C10E39A}"/>
    <dgm:cxn modelId="{500A37DB-13F9-4EC3-9DA5-9A5AD4FE569F}" type="presOf" srcId="{59A02E61-6140-42A0-A2E3-544EFE28FF51}" destId="{45DEDBAB-2BBB-4ACA-B4BE-A0ABC7A27E76}" srcOrd="0" destOrd="2" presId="urn:microsoft.com/office/officeart/2005/8/layout/vList2"/>
    <dgm:cxn modelId="{B49B53E7-CE9D-46C9-AB7F-2A7CB2BB56F6}" srcId="{065AC8DD-6D94-4CFE-B8DB-978A7E563ADE}" destId="{66655F6C-EFD6-40C3-85B9-1956C2C9D6CE}" srcOrd="1" destOrd="0" parTransId="{80A8F645-A2BA-4491-A4DD-DCF5E578B5BD}" sibTransId="{F696890A-0B18-4D76-AA8A-E9BEFE35DB1C}"/>
    <dgm:cxn modelId="{6C0EA3F3-A41A-4F39-8E5C-7EDAF27B8483}" type="presOf" srcId="{CAB8F754-D251-4657-BDD7-9C981DAF6CF1}" destId="{576E17B0-017E-4463-AE76-086923F51549}" srcOrd="0" destOrd="1" presId="urn:microsoft.com/office/officeart/2005/8/layout/vList2"/>
    <dgm:cxn modelId="{7CC953F4-2B64-473B-BC1B-9F896B0B32F0}" srcId="{9D650777-B74C-4900-8DC2-0C17476B49F8}" destId="{C80CC92B-CD1E-47D2-A942-0077DA39C163}" srcOrd="0" destOrd="0" parTransId="{5FCFE5D8-CBB9-4666-A901-4DC0858D67FB}" sibTransId="{2F8C567D-138C-4873-8413-683E8BA3DB12}"/>
    <dgm:cxn modelId="{E43AF2F9-C7C2-4F52-A250-15EEFE9755EC}" srcId="{B6EA5FDC-0F4F-4DFA-98CB-1A8A8C7AB278}" destId="{EB7882F3-CC46-4AC0-8A69-E79426B68ABC}" srcOrd="1" destOrd="0" parTransId="{B0582A07-65BD-4351-93E6-F373163AA6E5}" sibTransId="{1B4A90E0-443C-445B-8339-C8E0110123C9}"/>
    <dgm:cxn modelId="{ACC27215-78BF-4CAA-BBE7-AD7AC0088CE8}" type="presParOf" srcId="{A7FD33E8-0BAF-478E-98B8-21B3AE39951B}" destId="{386E8E8F-93FD-4DB4-AAC1-4BE96C1F0F27}" srcOrd="0" destOrd="0" presId="urn:microsoft.com/office/officeart/2005/8/layout/vList2"/>
    <dgm:cxn modelId="{D1DB5A65-D971-446F-89C0-27751B6D414D}" type="presParOf" srcId="{A7FD33E8-0BAF-478E-98B8-21B3AE39951B}" destId="{831D70DD-4E6C-4BE0-AF9E-5DDD8F07C566}" srcOrd="1" destOrd="0" presId="urn:microsoft.com/office/officeart/2005/8/layout/vList2"/>
    <dgm:cxn modelId="{45617E7C-AA81-4CD7-BA9D-F9D3FF426A6C}" type="presParOf" srcId="{A7FD33E8-0BAF-478E-98B8-21B3AE39951B}" destId="{1D990B98-CB89-404E-86AB-3AE03ED43CB7}" srcOrd="2" destOrd="0" presId="urn:microsoft.com/office/officeart/2005/8/layout/vList2"/>
    <dgm:cxn modelId="{1E40E1F6-2401-41A6-A6F3-3A7E3EB9A528}" type="presParOf" srcId="{A7FD33E8-0BAF-478E-98B8-21B3AE39951B}" destId="{45DEDBAB-2BBB-4ACA-B4BE-A0ABC7A27E76}" srcOrd="3" destOrd="0" presId="urn:microsoft.com/office/officeart/2005/8/layout/vList2"/>
    <dgm:cxn modelId="{C0F19E54-C93A-4FEE-BCD3-F7037FD2D08F}" type="presParOf" srcId="{A7FD33E8-0BAF-478E-98B8-21B3AE39951B}" destId="{3A34C9B1-1EFF-40A4-B21B-E45F55021ADE}" srcOrd="4" destOrd="0" presId="urn:microsoft.com/office/officeart/2005/8/layout/vList2"/>
    <dgm:cxn modelId="{0F6DAA15-0161-4648-B415-769BB0136DAD}" type="presParOf" srcId="{A7FD33E8-0BAF-478E-98B8-21B3AE39951B}" destId="{576E17B0-017E-4463-AE76-086923F51549}" srcOrd="5" destOrd="0" presId="urn:microsoft.com/office/officeart/2005/8/layout/vList2"/>
    <dgm:cxn modelId="{279D376E-8269-4E6F-B110-5AF21FE85882}" type="presParOf" srcId="{A7FD33E8-0BAF-478E-98B8-21B3AE39951B}" destId="{A4571714-FF12-4202-BAB3-6D6DE2A5B883}" srcOrd="6" destOrd="0" presId="urn:microsoft.com/office/officeart/2005/8/layout/vList2"/>
    <dgm:cxn modelId="{08E04DFE-2C23-4CE3-A3E3-B96F511F80E7}" type="presParOf" srcId="{A7FD33E8-0BAF-478E-98B8-21B3AE39951B}" destId="{84B54F71-1D4B-4293-8C45-ABC9505F5540}" srcOrd="7" destOrd="0" presId="urn:microsoft.com/office/officeart/2005/8/layout/vList2"/>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FCFB3A8-8BBC-458A-8011-1C5751CEBA95}" type="doc">
      <dgm:prSet loTypeId="urn:microsoft.com/office/officeart/2005/8/layout/architecture" loCatId="relationship" qsTypeId="urn:microsoft.com/office/officeart/2005/8/quickstyle/simple1" qsCatId="simple" csTypeId="urn:microsoft.com/office/officeart/2005/8/colors/accent1_2" csCatId="accent1" phldr="1"/>
      <dgm:spPr/>
      <dgm:t>
        <a:bodyPr/>
        <a:lstStyle/>
        <a:p>
          <a:endParaRPr lang="en-US"/>
        </a:p>
      </dgm:t>
    </dgm:pt>
    <dgm:pt modelId="{3744BBB6-8CDE-4F2D-8361-69D35F427292}">
      <dgm:prSet phldrT="[Text]"/>
      <dgm:spPr>
        <a:blipFill rotWithShape="0">
          <a:blip xmlns:r="http://schemas.openxmlformats.org/officeDocument/2006/relationships" r:embed="rId1">
            <a:alphaModFix amt="35000"/>
          </a:blip>
          <a:srcRect/>
          <a:stretch>
            <a:fillRect l="-63000" r="-63000"/>
          </a:stretch>
        </a:blipFill>
      </dgm:spPr>
      <dgm:t>
        <a:bodyPr/>
        <a:lstStyle/>
        <a:p>
          <a:r>
            <a:rPr lang="en-US" dirty="0">
              <a:solidFill>
                <a:schemeClr val="accent6">
                  <a:lumMod val="75000"/>
                </a:schemeClr>
              </a:solidFill>
            </a:rPr>
            <a:t>Oil &amp; Gas</a:t>
          </a:r>
        </a:p>
      </dgm:t>
    </dgm:pt>
    <dgm:pt modelId="{E64293E0-E250-4560-BEE5-1717C380E07A}" type="parTrans" cxnId="{3CCC2B8B-1540-4293-AEFD-ABE216E39552}">
      <dgm:prSet/>
      <dgm:spPr/>
      <dgm:t>
        <a:bodyPr/>
        <a:lstStyle/>
        <a:p>
          <a:endParaRPr lang="en-US"/>
        </a:p>
      </dgm:t>
    </dgm:pt>
    <dgm:pt modelId="{9D2A4E02-22F1-465B-90E4-B148366F784F}" type="sibTrans" cxnId="{3CCC2B8B-1540-4293-AEFD-ABE216E39552}">
      <dgm:prSet/>
      <dgm:spPr/>
      <dgm:t>
        <a:bodyPr/>
        <a:lstStyle/>
        <a:p>
          <a:endParaRPr lang="en-US"/>
        </a:p>
      </dgm:t>
    </dgm:pt>
    <dgm:pt modelId="{0E7E9049-2F5B-4392-8654-E8BDA4A02E96}">
      <dgm:prSet phldrT="[Text]"/>
      <dgm:spPr>
        <a:blipFill rotWithShape="0">
          <a:blip xmlns:r="http://schemas.openxmlformats.org/officeDocument/2006/relationships" r:embed="rId2">
            <a:alphaModFix amt="35000"/>
            <a:extLst>
              <a:ext uri="{28A0092B-C50C-407E-A947-70E740481C1C}">
                <a14:useLocalDpi xmlns:a14="http://schemas.microsoft.com/office/drawing/2010/main" val="0"/>
              </a:ext>
            </a:extLst>
          </a:blip>
          <a:srcRect/>
          <a:stretch>
            <a:fillRect l="-25000" r="-25000"/>
          </a:stretch>
        </a:blipFill>
      </dgm:spPr>
      <dgm:t>
        <a:bodyPr/>
        <a:lstStyle/>
        <a:p>
          <a:r>
            <a:rPr lang="en-US" dirty="0">
              <a:solidFill>
                <a:schemeClr val="accent6">
                  <a:lumMod val="75000"/>
                </a:schemeClr>
              </a:solidFill>
            </a:rPr>
            <a:t>Geothermal</a:t>
          </a:r>
        </a:p>
      </dgm:t>
    </dgm:pt>
    <dgm:pt modelId="{A2390B75-D49E-4AC8-ADCA-B59CF6BFFE41}" type="parTrans" cxnId="{F6D95983-F030-450B-A9B2-9630C32B337F}">
      <dgm:prSet/>
      <dgm:spPr/>
      <dgm:t>
        <a:bodyPr/>
        <a:lstStyle/>
        <a:p>
          <a:endParaRPr lang="en-US"/>
        </a:p>
      </dgm:t>
    </dgm:pt>
    <dgm:pt modelId="{DEB29156-588E-4D08-BE61-CD80058963F3}" type="sibTrans" cxnId="{F6D95983-F030-450B-A9B2-9630C32B337F}">
      <dgm:prSet/>
      <dgm:spPr/>
      <dgm:t>
        <a:bodyPr/>
        <a:lstStyle/>
        <a:p>
          <a:endParaRPr lang="en-US"/>
        </a:p>
      </dgm:t>
    </dgm:pt>
    <dgm:pt modelId="{A8F94B99-792F-4369-B839-2052B9E8FF7B}">
      <dgm:prSet/>
      <dgm:spPr>
        <a:blipFill rotWithShape="0">
          <a:blip xmlns:r="http://schemas.openxmlformats.org/officeDocument/2006/relationships" r:embed="rId3">
            <a:alphaModFix amt="50000"/>
          </a:blip>
          <a:srcRect/>
          <a:stretch>
            <a:fillRect l="-24000" r="-24000"/>
          </a:stretch>
        </a:blipFill>
      </dgm:spPr>
      <dgm:t>
        <a:bodyPr/>
        <a:lstStyle/>
        <a:p>
          <a:r>
            <a:rPr lang="en-US" dirty="0">
              <a:solidFill>
                <a:schemeClr val="accent6">
                  <a:lumMod val="75000"/>
                </a:schemeClr>
              </a:solidFill>
            </a:rPr>
            <a:t>Solar</a:t>
          </a:r>
        </a:p>
      </dgm:t>
    </dgm:pt>
    <dgm:pt modelId="{3033500E-28C2-4CB6-8F9E-BD2660337F1F}" type="parTrans" cxnId="{B47DDEEC-6997-4961-991C-EA02B16BA163}">
      <dgm:prSet/>
      <dgm:spPr/>
      <dgm:t>
        <a:bodyPr/>
        <a:lstStyle/>
        <a:p>
          <a:endParaRPr lang="en-US"/>
        </a:p>
      </dgm:t>
    </dgm:pt>
    <dgm:pt modelId="{55E69875-0A3D-4BF0-B4D7-F579BEF195C6}" type="sibTrans" cxnId="{B47DDEEC-6997-4961-991C-EA02B16BA163}">
      <dgm:prSet/>
      <dgm:spPr/>
      <dgm:t>
        <a:bodyPr/>
        <a:lstStyle/>
        <a:p>
          <a:endParaRPr lang="en-US"/>
        </a:p>
      </dgm:t>
    </dgm:pt>
    <dgm:pt modelId="{CBECB58B-53E2-4806-8210-A84ACA1DA816}">
      <dgm:prSet/>
      <dgm:spPr>
        <a:blipFill rotWithShape="0">
          <a:blip xmlns:r="http://schemas.openxmlformats.org/officeDocument/2006/relationships" r:embed="rId4">
            <a:alphaModFix amt="50000"/>
          </a:blip>
          <a:srcRect/>
          <a:stretch>
            <a:fillRect l="-27000" r="-27000"/>
          </a:stretch>
        </a:blipFill>
      </dgm:spPr>
      <dgm:t>
        <a:bodyPr/>
        <a:lstStyle/>
        <a:p>
          <a:r>
            <a:rPr lang="en-US" dirty="0">
              <a:solidFill>
                <a:schemeClr val="accent6">
                  <a:lumMod val="75000"/>
                </a:schemeClr>
              </a:solidFill>
            </a:rPr>
            <a:t>Wind</a:t>
          </a:r>
        </a:p>
      </dgm:t>
    </dgm:pt>
    <dgm:pt modelId="{A56A2794-348C-4CFB-B56D-B0F63A4571A4}" type="parTrans" cxnId="{10DFD22A-6C1D-445B-B9D6-9F08AE5508E4}">
      <dgm:prSet/>
      <dgm:spPr/>
      <dgm:t>
        <a:bodyPr/>
        <a:lstStyle/>
        <a:p>
          <a:endParaRPr lang="en-US"/>
        </a:p>
      </dgm:t>
    </dgm:pt>
    <dgm:pt modelId="{BF93C38E-EC8A-4BDC-94ED-6E9B0CB8FD72}" type="sibTrans" cxnId="{10DFD22A-6C1D-445B-B9D6-9F08AE5508E4}">
      <dgm:prSet/>
      <dgm:spPr/>
      <dgm:t>
        <a:bodyPr/>
        <a:lstStyle/>
        <a:p>
          <a:endParaRPr lang="en-US"/>
        </a:p>
      </dgm:t>
    </dgm:pt>
    <dgm:pt modelId="{742A00C8-90DF-49A2-9576-EA47A4F63C56}">
      <dgm:prSet/>
      <dgm:spPr>
        <a:blipFill rotWithShape="0">
          <a:blip xmlns:r="http://schemas.openxmlformats.org/officeDocument/2006/relationships" r:embed="rId5">
            <a:alphaModFix amt="50000"/>
          </a:blip>
          <a:srcRect/>
          <a:stretch>
            <a:fillRect l="-25000" r="-25000"/>
          </a:stretch>
        </a:blipFill>
      </dgm:spPr>
      <dgm:t>
        <a:bodyPr/>
        <a:lstStyle/>
        <a:p>
          <a:r>
            <a:rPr lang="en-US" dirty="0">
              <a:solidFill>
                <a:schemeClr val="accent6">
                  <a:lumMod val="75000"/>
                </a:schemeClr>
              </a:solidFill>
            </a:rPr>
            <a:t>Real Estate </a:t>
          </a:r>
        </a:p>
      </dgm:t>
    </dgm:pt>
    <dgm:pt modelId="{F30C2AA6-2991-4F08-AF03-E5D03DB94B23}" type="parTrans" cxnId="{E12EFED6-10EB-4585-9AE7-97F8B80FC517}">
      <dgm:prSet/>
      <dgm:spPr/>
      <dgm:t>
        <a:bodyPr/>
        <a:lstStyle/>
        <a:p>
          <a:endParaRPr lang="en-US"/>
        </a:p>
      </dgm:t>
    </dgm:pt>
    <dgm:pt modelId="{BDD39B80-92D5-4852-9D93-6C5DAF972BEA}" type="sibTrans" cxnId="{E12EFED6-10EB-4585-9AE7-97F8B80FC517}">
      <dgm:prSet/>
      <dgm:spPr/>
      <dgm:t>
        <a:bodyPr/>
        <a:lstStyle/>
        <a:p>
          <a:endParaRPr lang="en-US"/>
        </a:p>
      </dgm:t>
    </dgm:pt>
    <dgm:pt modelId="{480A460A-B72F-4CC8-B560-5EF2CBCDE022}" type="pres">
      <dgm:prSet presAssocID="{8FCFB3A8-8BBC-458A-8011-1C5751CEBA95}" presName="Name0" presStyleCnt="0">
        <dgm:presLayoutVars>
          <dgm:chPref val="1"/>
          <dgm:dir/>
          <dgm:animOne val="branch"/>
          <dgm:animLvl val="lvl"/>
          <dgm:resizeHandles/>
        </dgm:presLayoutVars>
      </dgm:prSet>
      <dgm:spPr/>
    </dgm:pt>
    <dgm:pt modelId="{48D8B5DE-AEDF-49EE-9EE5-FB429D73A06A}" type="pres">
      <dgm:prSet presAssocID="{3744BBB6-8CDE-4F2D-8361-69D35F427292}" presName="vertOne" presStyleCnt="0"/>
      <dgm:spPr/>
    </dgm:pt>
    <dgm:pt modelId="{642EC34F-876E-49C5-9D8D-7EA8ACEFF187}" type="pres">
      <dgm:prSet presAssocID="{3744BBB6-8CDE-4F2D-8361-69D35F427292}" presName="txOne" presStyleLbl="node0" presStyleIdx="0" presStyleCnt="5">
        <dgm:presLayoutVars>
          <dgm:chPref val="3"/>
        </dgm:presLayoutVars>
      </dgm:prSet>
      <dgm:spPr/>
    </dgm:pt>
    <dgm:pt modelId="{E81AEE20-080A-4B57-9771-6531A51764D3}" type="pres">
      <dgm:prSet presAssocID="{3744BBB6-8CDE-4F2D-8361-69D35F427292}" presName="horzOne" presStyleCnt="0"/>
      <dgm:spPr/>
    </dgm:pt>
    <dgm:pt modelId="{CEF743B6-872E-4E12-BB56-C2E6E651E548}" type="pres">
      <dgm:prSet presAssocID="{9D2A4E02-22F1-465B-90E4-B148366F784F}" presName="sibSpaceOne" presStyleCnt="0"/>
      <dgm:spPr/>
    </dgm:pt>
    <dgm:pt modelId="{EEB99574-6EA5-4A0F-8254-591C56D12EA9}" type="pres">
      <dgm:prSet presAssocID="{0E7E9049-2F5B-4392-8654-E8BDA4A02E96}" presName="vertOne" presStyleCnt="0"/>
      <dgm:spPr/>
    </dgm:pt>
    <dgm:pt modelId="{6B41B3FE-E0EF-4F30-A68A-8F1B7CA436AA}" type="pres">
      <dgm:prSet presAssocID="{0E7E9049-2F5B-4392-8654-E8BDA4A02E96}" presName="txOne" presStyleLbl="node0" presStyleIdx="1" presStyleCnt="5">
        <dgm:presLayoutVars>
          <dgm:chPref val="3"/>
        </dgm:presLayoutVars>
      </dgm:prSet>
      <dgm:spPr/>
    </dgm:pt>
    <dgm:pt modelId="{5B778347-E330-48F8-8346-A6D4E9C6CB07}" type="pres">
      <dgm:prSet presAssocID="{0E7E9049-2F5B-4392-8654-E8BDA4A02E96}" presName="horzOne" presStyleCnt="0"/>
      <dgm:spPr/>
    </dgm:pt>
    <dgm:pt modelId="{ABF2EF7F-5B5F-4393-883D-BB6320BD7B04}" type="pres">
      <dgm:prSet presAssocID="{DEB29156-588E-4D08-BE61-CD80058963F3}" presName="sibSpaceOne" presStyleCnt="0"/>
      <dgm:spPr/>
    </dgm:pt>
    <dgm:pt modelId="{D9D5D0F4-BE3D-489D-A205-D17EA3078A15}" type="pres">
      <dgm:prSet presAssocID="{CBECB58B-53E2-4806-8210-A84ACA1DA816}" presName="vertOne" presStyleCnt="0"/>
      <dgm:spPr/>
    </dgm:pt>
    <dgm:pt modelId="{B83A4000-DCAC-453F-9589-2ACC94EEB481}" type="pres">
      <dgm:prSet presAssocID="{CBECB58B-53E2-4806-8210-A84ACA1DA816}" presName="txOne" presStyleLbl="node0" presStyleIdx="2" presStyleCnt="5">
        <dgm:presLayoutVars>
          <dgm:chPref val="3"/>
        </dgm:presLayoutVars>
      </dgm:prSet>
      <dgm:spPr/>
    </dgm:pt>
    <dgm:pt modelId="{D35D3579-231F-4B9F-B727-2262C8406FA4}" type="pres">
      <dgm:prSet presAssocID="{CBECB58B-53E2-4806-8210-A84ACA1DA816}" presName="horzOne" presStyleCnt="0"/>
      <dgm:spPr/>
    </dgm:pt>
    <dgm:pt modelId="{07864A6A-D087-46EA-8EC8-C39D30F42AD6}" type="pres">
      <dgm:prSet presAssocID="{BF93C38E-EC8A-4BDC-94ED-6E9B0CB8FD72}" presName="sibSpaceOne" presStyleCnt="0"/>
      <dgm:spPr/>
    </dgm:pt>
    <dgm:pt modelId="{D4B70AA2-D767-4ECE-ACBE-539E0BCED0E7}" type="pres">
      <dgm:prSet presAssocID="{A8F94B99-792F-4369-B839-2052B9E8FF7B}" presName="vertOne" presStyleCnt="0"/>
      <dgm:spPr/>
    </dgm:pt>
    <dgm:pt modelId="{8E4D7455-0793-42DA-9269-A988E7858AA1}" type="pres">
      <dgm:prSet presAssocID="{A8F94B99-792F-4369-B839-2052B9E8FF7B}" presName="txOne" presStyleLbl="node0" presStyleIdx="3" presStyleCnt="5">
        <dgm:presLayoutVars>
          <dgm:chPref val="3"/>
        </dgm:presLayoutVars>
      </dgm:prSet>
      <dgm:spPr/>
    </dgm:pt>
    <dgm:pt modelId="{9E433846-F984-4960-81FD-AA5B7F727BDC}" type="pres">
      <dgm:prSet presAssocID="{A8F94B99-792F-4369-B839-2052B9E8FF7B}" presName="horzOne" presStyleCnt="0"/>
      <dgm:spPr/>
    </dgm:pt>
    <dgm:pt modelId="{55140FD2-A7F7-4574-A505-BE25952C8D40}" type="pres">
      <dgm:prSet presAssocID="{55E69875-0A3D-4BF0-B4D7-F579BEF195C6}" presName="sibSpaceOne" presStyleCnt="0"/>
      <dgm:spPr/>
    </dgm:pt>
    <dgm:pt modelId="{8C4E1219-E6E8-4046-8CEE-4DBB3DE3BFD5}" type="pres">
      <dgm:prSet presAssocID="{742A00C8-90DF-49A2-9576-EA47A4F63C56}" presName="vertOne" presStyleCnt="0"/>
      <dgm:spPr/>
    </dgm:pt>
    <dgm:pt modelId="{037AA3F2-83CA-4659-8E3B-55187E889272}" type="pres">
      <dgm:prSet presAssocID="{742A00C8-90DF-49A2-9576-EA47A4F63C56}" presName="txOne" presStyleLbl="node0" presStyleIdx="4" presStyleCnt="5">
        <dgm:presLayoutVars>
          <dgm:chPref val="3"/>
        </dgm:presLayoutVars>
      </dgm:prSet>
      <dgm:spPr/>
    </dgm:pt>
    <dgm:pt modelId="{30237189-E3A6-4227-867D-A878A1DCC4B2}" type="pres">
      <dgm:prSet presAssocID="{742A00C8-90DF-49A2-9576-EA47A4F63C56}" presName="horzOne" presStyleCnt="0"/>
      <dgm:spPr/>
    </dgm:pt>
  </dgm:ptLst>
  <dgm:cxnLst>
    <dgm:cxn modelId="{2A22051E-DA59-42F0-A7FD-61CAFA0EDB43}" type="presOf" srcId="{742A00C8-90DF-49A2-9576-EA47A4F63C56}" destId="{037AA3F2-83CA-4659-8E3B-55187E889272}" srcOrd="0" destOrd="0" presId="urn:microsoft.com/office/officeart/2005/8/layout/architecture"/>
    <dgm:cxn modelId="{10DFD22A-6C1D-445B-B9D6-9F08AE5508E4}" srcId="{8FCFB3A8-8BBC-458A-8011-1C5751CEBA95}" destId="{CBECB58B-53E2-4806-8210-A84ACA1DA816}" srcOrd="2" destOrd="0" parTransId="{A56A2794-348C-4CFB-B56D-B0F63A4571A4}" sibTransId="{BF93C38E-EC8A-4BDC-94ED-6E9B0CB8FD72}"/>
    <dgm:cxn modelId="{F6D95983-F030-450B-A9B2-9630C32B337F}" srcId="{8FCFB3A8-8BBC-458A-8011-1C5751CEBA95}" destId="{0E7E9049-2F5B-4392-8654-E8BDA4A02E96}" srcOrd="1" destOrd="0" parTransId="{A2390B75-D49E-4AC8-ADCA-B59CF6BFFE41}" sibTransId="{DEB29156-588E-4D08-BE61-CD80058963F3}"/>
    <dgm:cxn modelId="{7F0F5187-0C74-4902-B6ED-F83C3AD1768C}" type="presOf" srcId="{0E7E9049-2F5B-4392-8654-E8BDA4A02E96}" destId="{6B41B3FE-E0EF-4F30-A68A-8F1B7CA436AA}" srcOrd="0" destOrd="0" presId="urn:microsoft.com/office/officeart/2005/8/layout/architecture"/>
    <dgm:cxn modelId="{3CCC2B8B-1540-4293-AEFD-ABE216E39552}" srcId="{8FCFB3A8-8BBC-458A-8011-1C5751CEBA95}" destId="{3744BBB6-8CDE-4F2D-8361-69D35F427292}" srcOrd="0" destOrd="0" parTransId="{E64293E0-E250-4560-BEE5-1717C380E07A}" sibTransId="{9D2A4E02-22F1-465B-90E4-B148366F784F}"/>
    <dgm:cxn modelId="{BF88FEAC-BA2F-4BB3-9318-37844A01F3F2}" type="presOf" srcId="{3744BBB6-8CDE-4F2D-8361-69D35F427292}" destId="{642EC34F-876E-49C5-9D8D-7EA8ACEFF187}" srcOrd="0" destOrd="0" presId="urn:microsoft.com/office/officeart/2005/8/layout/architecture"/>
    <dgm:cxn modelId="{E12EFED6-10EB-4585-9AE7-97F8B80FC517}" srcId="{8FCFB3A8-8BBC-458A-8011-1C5751CEBA95}" destId="{742A00C8-90DF-49A2-9576-EA47A4F63C56}" srcOrd="4" destOrd="0" parTransId="{F30C2AA6-2991-4F08-AF03-E5D03DB94B23}" sibTransId="{BDD39B80-92D5-4852-9D93-6C5DAF972BEA}"/>
    <dgm:cxn modelId="{0AC29EE9-45C4-4EA0-9880-B5F6CD494CAC}" type="presOf" srcId="{8FCFB3A8-8BBC-458A-8011-1C5751CEBA95}" destId="{480A460A-B72F-4CC8-B560-5EF2CBCDE022}" srcOrd="0" destOrd="0" presId="urn:microsoft.com/office/officeart/2005/8/layout/architecture"/>
    <dgm:cxn modelId="{B47DDEEC-6997-4961-991C-EA02B16BA163}" srcId="{8FCFB3A8-8BBC-458A-8011-1C5751CEBA95}" destId="{A8F94B99-792F-4369-B839-2052B9E8FF7B}" srcOrd="3" destOrd="0" parTransId="{3033500E-28C2-4CB6-8F9E-BD2660337F1F}" sibTransId="{55E69875-0A3D-4BF0-B4D7-F579BEF195C6}"/>
    <dgm:cxn modelId="{406924ED-B5B9-4DCF-856D-02B655AE9784}" type="presOf" srcId="{A8F94B99-792F-4369-B839-2052B9E8FF7B}" destId="{8E4D7455-0793-42DA-9269-A988E7858AA1}" srcOrd="0" destOrd="0" presId="urn:microsoft.com/office/officeart/2005/8/layout/architecture"/>
    <dgm:cxn modelId="{7844EAFC-813D-4B1B-95E9-7A290B7AD010}" type="presOf" srcId="{CBECB58B-53E2-4806-8210-A84ACA1DA816}" destId="{B83A4000-DCAC-453F-9589-2ACC94EEB481}" srcOrd="0" destOrd="0" presId="urn:microsoft.com/office/officeart/2005/8/layout/architecture"/>
    <dgm:cxn modelId="{92688EE1-4FB1-4990-A227-7E74CE6728C6}" type="presParOf" srcId="{480A460A-B72F-4CC8-B560-5EF2CBCDE022}" destId="{48D8B5DE-AEDF-49EE-9EE5-FB429D73A06A}" srcOrd="0" destOrd="0" presId="urn:microsoft.com/office/officeart/2005/8/layout/architecture"/>
    <dgm:cxn modelId="{CB90713E-8ABD-4DEC-8753-E6EA6D5BA778}" type="presParOf" srcId="{48D8B5DE-AEDF-49EE-9EE5-FB429D73A06A}" destId="{642EC34F-876E-49C5-9D8D-7EA8ACEFF187}" srcOrd="0" destOrd="0" presId="urn:microsoft.com/office/officeart/2005/8/layout/architecture"/>
    <dgm:cxn modelId="{FE509D82-AA5E-4ACD-8B4F-6119C5C46C28}" type="presParOf" srcId="{48D8B5DE-AEDF-49EE-9EE5-FB429D73A06A}" destId="{E81AEE20-080A-4B57-9771-6531A51764D3}" srcOrd="1" destOrd="0" presId="urn:microsoft.com/office/officeart/2005/8/layout/architecture"/>
    <dgm:cxn modelId="{8163A469-057D-4BD9-9D16-3943C0C3E51F}" type="presParOf" srcId="{480A460A-B72F-4CC8-B560-5EF2CBCDE022}" destId="{CEF743B6-872E-4E12-BB56-C2E6E651E548}" srcOrd="1" destOrd="0" presId="urn:microsoft.com/office/officeart/2005/8/layout/architecture"/>
    <dgm:cxn modelId="{03F3D6EE-B15F-4700-9DEF-4E00D75E2F88}" type="presParOf" srcId="{480A460A-B72F-4CC8-B560-5EF2CBCDE022}" destId="{EEB99574-6EA5-4A0F-8254-591C56D12EA9}" srcOrd="2" destOrd="0" presId="urn:microsoft.com/office/officeart/2005/8/layout/architecture"/>
    <dgm:cxn modelId="{975D1720-7C29-420B-ADEF-B91FC446D435}" type="presParOf" srcId="{EEB99574-6EA5-4A0F-8254-591C56D12EA9}" destId="{6B41B3FE-E0EF-4F30-A68A-8F1B7CA436AA}" srcOrd="0" destOrd="0" presId="urn:microsoft.com/office/officeart/2005/8/layout/architecture"/>
    <dgm:cxn modelId="{B73B5ECC-7947-439D-84C6-1A6D750E5001}" type="presParOf" srcId="{EEB99574-6EA5-4A0F-8254-591C56D12EA9}" destId="{5B778347-E330-48F8-8346-A6D4E9C6CB07}" srcOrd="1" destOrd="0" presId="urn:microsoft.com/office/officeart/2005/8/layout/architecture"/>
    <dgm:cxn modelId="{D18A8447-4CF1-4F9F-B7DB-8DBE52668F9D}" type="presParOf" srcId="{480A460A-B72F-4CC8-B560-5EF2CBCDE022}" destId="{ABF2EF7F-5B5F-4393-883D-BB6320BD7B04}" srcOrd="3" destOrd="0" presId="urn:microsoft.com/office/officeart/2005/8/layout/architecture"/>
    <dgm:cxn modelId="{B7CDC1D8-4C64-4329-A59E-D62FF5ADE767}" type="presParOf" srcId="{480A460A-B72F-4CC8-B560-5EF2CBCDE022}" destId="{D9D5D0F4-BE3D-489D-A205-D17EA3078A15}" srcOrd="4" destOrd="0" presId="urn:microsoft.com/office/officeart/2005/8/layout/architecture"/>
    <dgm:cxn modelId="{25632BE3-DF53-4198-9A7C-754469887DC0}" type="presParOf" srcId="{D9D5D0F4-BE3D-489D-A205-D17EA3078A15}" destId="{B83A4000-DCAC-453F-9589-2ACC94EEB481}" srcOrd="0" destOrd="0" presId="urn:microsoft.com/office/officeart/2005/8/layout/architecture"/>
    <dgm:cxn modelId="{4FA5D059-1898-4A88-909C-A7103C58D9C3}" type="presParOf" srcId="{D9D5D0F4-BE3D-489D-A205-D17EA3078A15}" destId="{D35D3579-231F-4B9F-B727-2262C8406FA4}" srcOrd="1" destOrd="0" presId="urn:microsoft.com/office/officeart/2005/8/layout/architecture"/>
    <dgm:cxn modelId="{F4F66605-538A-49D2-AA3F-1EAC6E6CDD02}" type="presParOf" srcId="{480A460A-B72F-4CC8-B560-5EF2CBCDE022}" destId="{07864A6A-D087-46EA-8EC8-C39D30F42AD6}" srcOrd="5" destOrd="0" presId="urn:microsoft.com/office/officeart/2005/8/layout/architecture"/>
    <dgm:cxn modelId="{8B9E46E3-04BA-4ABC-AE34-70C84C05A2BF}" type="presParOf" srcId="{480A460A-B72F-4CC8-B560-5EF2CBCDE022}" destId="{D4B70AA2-D767-4ECE-ACBE-539E0BCED0E7}" srcOrd="6" destOrd="0" presId="urn:microsoft.com/office/officeart/2005/8/layout/architecture"/>
    <dgm:cxn modelId="{79515D34-D1CA-4D90-9FB2-E72BF25686B3}" type="presParOf" srcId="{D4B70AA2-D767-4ECE-ACBE-539E0BCED0E7}" destId="{8E4D7455-0793-42DA-9269-A988E7858AA1}" srcOrd="0" destOrd="0" presId="urn:microsoft.com/office/officeart/2005/8/layout/architecture"/>
    <dgm:cxn modelId="{B250C61C-4DBF-4AD7-AF37-05AD7B14ECA6}" type="presParOf" srcId="{D4B70AA2-D767-4ECE-ACBE-539E0BCED0E7}" destId="{9E433846-F984-4960-81FD-AA5B7F727BDC}" srcOrd="1" destOrd="0" presId="urn:microsoft.com/office/officeart/2005/8/layout/architecture"/>
    <dgm:cxn modelId="{A7A2F2EA-15B0-4E7B-9549-2010BEF0E2AF}" type="presParOf" srcId="{480A460A-B72F-4CC8-B560-5EF2CBCDE022}" destId="{55140FD2-A7F7-4574-A505-BE25952C8D40}" srcOrd="7" destOrd="0" presId="urn:microsoft.com/office/officeart/2005/8/layout/architecture"/>
    <dgm:cxn modelId="{43FC7533-8B06-4B2D-8621-135E2FEB115D}" type="presParOf" srcId="{480A460A-B72F-4CC8-B560-5EF2CBCDE022}" destId="{8C4E1219-E6E8-4046-8CEE-4DBB3DE3BFD5}" srcOrd="8" destOrd="0" presId="urn:microsoft.com/office/officeart/2005/8/layout/architecture"/>
    <dgm:cxn modelId="{448AC0B6-2647-4BB0-885E-BC87224FA3DD}" type="presParOf" srcId="{8C4E1219-E6E8-4046-8CEE-4DBB3DE3BFD5}" destId="{037AA3F2-83CA-4659-8E3B-55187E889272}" srcOrd="0" destOrd="0" presId="urn:microsoft.com/office/officeart/2005/8/layout/architecture"/>
    <dgm:cxn modelId="{93DC9DF0-A1C0-48F5-9867-2C38D9A78070}" type="presParOf" srcId="{8C4E1219-E6E8-4046-8CEE-4DBB3DE3BFD5}" destId="{30237189-E3A6-4227-867D-A878A1DCC4B2}" srcOrd="1" destOrd="0" presId="urn:microsoft.com/office/officeart/2005/8/layout/architecture"/>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594A9D0C-1A9D-48BB-9DC8-B0276BB896B6}"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US"/>
        </a:p>
      </dgm:t>
    </dgm:pt>
    <dgm:pt modelId="{0FECFB86-08D9-48A2-9EFA-581AC48BAA48}">
      <dgm:prSet phldrT="[Text]"/>
      <dgm:spPr/>
      <dgm:t>
        <a:bodyPr/>
        <a:lstStyle/>
        <a:p>
          <a:r>
            <a:rPr lang="en-US" dirty="0"/>
            <a:t>PENTERRA SERVICES, LLC</a:t>
          </a:r>
        </a:p>
      </dgm:t>
    </dgm:pt>
    <dgm:pt modelId="{0E4CB4AF-0D2E-48C6-9298-678AEF66D4CB}" type="parTrans" cxnId="{55E970B4-E7E3-423E-B920-99E028F84EBE}">
      <dgm:prSet/>
      <dgm:spPr/>
      <dgm:t>
        <a:bodyPr/>
        <a:lstStyle/>
        <a:p>
          <a:endParaRPr lang="en-US"/>
        </a:p>
      </dgm:t>
    </dgm:pt>
    <dgm:pt modelId="{CD8B865D-CA93-4D9E-9EF0-0A627D8E5A72}" type="sibTrans" cxnId="{55E970B4-E7E3-423E-B920-99E028F84EBE}">
      <dgm:prSet/>
      <dgm:spPr/>
      <dgm:t>
        <a:bodyPr/>
        <a:lstStyle/>
        <a:p>
          <a:endParaRPr lang="en-US"/>
        </a:p>
      </dgm:t>
    </dgm:pt>
    <dgm:pt modelId="{90C53D9C-7B75-4932-ADD2-2826DB07DE39}">
      <dgm:prSet phldrT="[Text]" custT="1"/>
      <dgm:spPr/>
      <dgm:t>
        <a:bodyPr/>
        <a:lstStyle/>
        <a:p>
          <a:r>
            <a:rPr lang="en-US" sz="550" dirty="0"/>
            <a:t>Anschutz Exploration </a:t>
          </a:r>
        </a:p>
      </dgm:t>
    </dgm:pt>
    <dgm:pt modelId="{CEE732D9-E8E8-45EC-AB8D-855175BD37AD}" type="parTrans" cxnId="{6F0F256B-36ED-4388-9E35-6BF8480E77BD}">
      <dgm:prSet/>
      <dgm:spPr/>
      <dgm:t>
        <a:bodyPr/>
        <a:lstStyle/>
        <a:p>
          <a:endParaRPr lang="en-US" dirty="0"/>
        </a:p>
      </dgm:t>
    </dgm:pt>
    <dgm:pt modelId="{2393C527-47B8-4994-A0CE-21E146E3AA3C}" type="sibTrans" cxnId="{6F0F256B-36ED-4388-9E35-6BF8480E77BD}">
      <dgm:prSet/>
      <dgm:spPr/>
      <dgm:t>
        <a:bodyPr/>
        <a:lstStyle/>
        <a:p>
          <a:endParaRPr lang="en-US"/>
        </a:p>
      </dgm:t>
    </dgm:pt>
    <dgm:pt modelId="{A44A3510-1ED9-4B98-8DC0-434E6EEFDF90}">
      <dgm:prSet phldrT="[Text]" phldr="1"/>
      <dgm:spPr/>
      <dgm:t>
        <a:bodyPr/>
        <a:lstStyle/>
        <a:p>
          <a:endParaRPr lang="en-US" dirty="0"/>
        </a:p>
      </dgm:t>
    </dgm:pt>
    <dgm:pt modelId="{F1165C07-FCD8-4283-9DEF-BD86FAE76CB0}" type="parTrans" cxnId="{ED547671-3BDF-423B-9520-0ABCC335E0AE}">
      <dgm:prSet/>
      <dgm:spPr/>
      <dgm:t>
        <a:bodyPr/>
        <a:lstStyle/>
        <a:p>
          <a:endParaRPr lang="en-US"/>
        </a:p>
      </dgm:t>
    </dgm:pt>
    <dgm:pt modelId="{54CB7BB8-C77B-47A4-8909-D62BC8D47DE5}" type="sibTrans" cxnId="{ED547671-3BDF-423B-9520-0ABCC335E0AE}">
      <dgm:prSet/>
      <dgm:spPr/>
      <dgm:t>
        <a:bodyPr/>
        <a:lstStyle/>
        <a:p>
          <a:endParaRPr lang="en-US"/>
        </a:p>
      </dgm:t>
    </dgm:pt>
    <dgm:pt modelId="{BDFC6560-B494-49A5-9443-55337F53B942}">
      <dgm:prSet custT="1"/>
      <dgm:spPr/>
      <dgm:t>
        <a:bodyPr/>
        <a:lstStyle/>
        <a:p>
          <a:r>
            <a:rPr lang="en-US" sz="550" dirty="0"/>
            <a:t>Ascent Resources</a:t>
          </a:r>
        </a:p>
      </dgm:t>
    </dgm:pt>
    <dgm:pt modelId="{0C731FD2-F89D-464B-815F-88733ED39937}" type="parTrans" cxnId="{0FA4C988-1D5A-4EF2-95EF-BE3ADE092AC1}">
      <dgm:prSet/>
      <dgm:spPr/>
      <dgm:t>
        <a:bodyPr/>
        <a:lstStyle/>
        <a:p>
          <a:endParaRPr lang="en-US" dirty="0"/>
        </a:p>
      </dgm:t>
    </dgm:pt>
    <dgm:pt modelId="{FDBD413E-814B-4780-AF3B-E923F4523F49}" type="sibTrans" cxnId="{0FA4C988-1D5A-4EF2-95EF-BE3ADE092AC1}">
      <dgm:prSet/>
      <dgm:spPr/>
      <dgm:t>
        <a:bodyPr/>
        <a:lstStyle/>
        <a:p>
          <a:endParaRPr lang="en-US"/>
        </a:p>
      </dgm:t>
    </dgm:pt>
    <dgm:pt modelId="{F96FA59A-AE88-43C2-B53C-13AF47C2F500}">
      <dgm:prSet custT="1"/>
      <dgm:spPr/>
      <dgm:t>
        <a:bodyPr/>
        <a:lstStyle/>
        <a:p>
          <a:r>
            <a:rPr lang="en-US" sz="550" dirty="0"/>
            <a:t>Bison Oil &amp; Gas</a:t>
          </a:r>
        </a:p>
      </dgm:t>
    </dgm:pt>
    <dgm:pt modelId="{B3718D9B-38F3-4B85-902E-920E6F054B14}" type="parTrans" cxnId="{41990C6A-12D9-4C4F-B784-BAC32B38E943}">
      <dgm:prSet/>
      <dgm:spPr/>
      <dgm:t>
        <a:bodyPr/>
        <a:lstStyle/>
        <a:p>
          <a:endParaRPr lang="en-US" dirty="0"/>
        </a:p>
      </dgm:t>
    </dgm:pt>
    <dgm:pt modelId="{5452F41C-DF02-40AA-A922-94C119B9E0B1}" type="sibTrans" cxnId="{41990C6A-12D9-4C4F-B784-BAC32B38E943}">
      <dgm:prSet/>
      <dgm:spPr/>
      <dgm:t>
        <a:bodyPr/>
        <a:lstStyle/>
        <a:p>
          <a:endParaRPr lang="en-US"/>
        </a:p>
      </dgm:t>
    </dgm:pt>
    <dgm:pt modelId="{07255D82-3A0B-4F45-9948-5C5CC9487AC3}">
      <dgm:prSet custT="1"/>
      <dgm:spPr/>
      <dgm:t>
        <a:bodyPr/>
        <a:lstStyle/>
        <a:p>
          <a:r>
            <a:rPr lang="en-US" sz="550" dirty="0"/>
            <a:t>Bruin E&amp;P Partners</a:t>
          </a:r>
        </a:p>
      </dgm:t>
    </dgm:pt>
    <dgm:pt modelId="{FB8CCBDC-9DF0-4A61-ABB4-CD8294B1C00C}" type="parTrans" cxnId="{F0AD377D-7FFA-4DFF-AC7B-6346AC3D1C01}">
      <dgm:prSet/>
      <dgm:spPr/>
      <dgm:t>
        <a:bodyPr/>
        <a:lstStyle/>
        <a:p>
          <a:endParaRPr lang="en-US" dirty="0"/>
        </a:p>
      </dgm:t>
    </dgm:pt>
    <dgm:pt modelId="{0A154FC7-6419-4B13-B84B-A0529708AB94}" type="sibTrans" cxnId="{F0AD377D-7FFA-4DFF-AC7B-6346AC3D1C01}">
      <dgm:prSet/>
      <dgm:spPr/>
      <dgm:t>
        <a:bodyPr/>
        <a:lstStyle/>
        <a:p>
          <a:endParaRPr lang="en-US"/>
        </a:p>
      </dgm:t>
    </dgm:pt>
    <dgm:pt modelId="{96EA373C-B0FB-4BD2-8EA2-E0DF001663A5}">
      <dgm:prSet custT="1"/>
      <dgm:spPr/>
      <dgm:t>
        <a:bodyPr/>
        <a:lstStyle/>
        <a:p>
          <a:r>
            <a:rPr lang="en-US" sz="530" dirty="0"/>
            <a:t>Diamondback Energy</a:t>
          </a:r>
        </a:p>
      </dgm:t>
    </dgm:pt>
    <dgm:pt modelId="{D2666178-2F36-4C56-AD15-ABC23BFB3A11}" type="parTrans" cxnId="{68C5C616-1C03-4417-8D77-40619278DFBA}">
      <dgm:prSet/>
      <dgm:spPr/>
      <dgm:t>
        <a:bodyPr/>
        <a:lstStyle/>
        <a:p>
          <a:endParaRPr lang="en-US" dirty="0"/>
        </a:p>
      </dgm:t>
    </dgm:pt>
    <dgm:pt modelId="{FB0F98CD-E309-4C28-B0A3-274303CC197B}" type="sibTrans" cxnId="{68C5C616-1C03-4417-8D77-40619278DFBA}">
      <dgm:prSet/>
      <dgm:spPr/>
      <dgm:t>
        <a:bodyPr/>
        <a:lstStyle/>
        <a:p>
          <a:endParaRPr lang="en-US"/>
        </a:p>
      </dgm:t>
    </dgm:pt>
    <dgm:pt modelId="{AD289EEF-EB28-4D77-9C84-11EF3D891139}">
      <dgm:prSet custT="1"/>
      <dgm:spPr/>
      <dgm:t>
        <a:bodyPr/>
        <a:lstStyle/>
        <a:p>
          <a:r>
            <a:rPr lang="en-US" sz="550" dirty="0"/>
            <a:t>Encino Energy</a:t>
          </a:r>
        </a:p>
      </dgm:t>
    </dgm:pt>
    <dgm:pt modelId="{119DF2B4-F700-42EF-BA4F-01CD421F5853}" type="parTrans" cxnId="{CB11F139-FC34-4826-95E3-3C91773F9839}">
      <dgm:prSet/>
      <dgm:spPr/>
      <dgm:t>
        <a:bodyPr/>
        <a:lstStyle/>
        <a:p>
          <a:endParaRPr lang="en-US" dirty="0"/>
        </a:p>
      </dgm:t>
    </dgm:pt>
    <dgm:pt modelId="{93BCA336-7A2C-4529-A158-C31F2F36D8D9}" type="sibTrans" cxnId="{CB11F139-FC34-4826-95E3-3C91773F9839}">
      <dgm:prSet/>
      <dgm:spPr/>
      <dgm:t>
        <a:bodyPr/>
        <a:lstStyle/>
        <a:p>
          <a:endParaRPr lang="en-US"/>
        </a:p>
      </dgm:t>
    </dgm:pt>
    <dgm:pt modelId="{ADF3DB52-742B-4FE3-8682-AB5966E865F1}">
      <dgm:prSet custT="1"/>
      <dgm:spPr/>
      <dgm:t>
        <a:bodyPr/>
        <a:lstStyle/>
        <a:p>
          <a:r>
            <a:rPr lang="en-US" sz="550" dirty="0"/>
            <a:t>Felix Energy</a:t>
          </a:r>
        </a:p>
      </dgm:t>
    </dgm:pt>
    <dgm:pt modelId="{7BBC8001-E413-4589-AD66-9F1C71B16D25}" type="parTrans" cxnId="{D1CAD201-49BD-464F-9D81-C1BF2A52EB53}">
      <dgm:prSet/>
      <dgm:spPr/>
      <dgm:t>
        <a:bodyPr/>
        <a:lstStyle/>
        <a:p>
          <a:endParaRPr lang="en-US" dirty="0"/>
        </a:p>
      </dgm:t>
    </dgm:pt>
    <dgm:pt modelId="{C20FB827-BC45-4FBE-9BB6-8DAE4729F9B4}" type="sibTrans" cxnId="{D1CAD201-49BD-464F-9D81-C1BF2A52EB53}">
      <dgm:prSet/>
      <dgm:spPr/>
      <dgm:t>
        <a:bodyPr/>
        <a:lstStyle/>
        <a:p>
          <a:endParaRPr lang="en-US"/>
        </a:p>
      </dgm:t>
    </dgm:pt>
    <dgm:pt modelId="{50A02CA5-8E98-43AE-8ADF-82DC3E23B6CE}">
      <dgm:prSet custT="1"/>
      <dgm:spPr/>
      <dgm:t>
        <a:bodyPr/>
        <a:lstStyle/>
        <a:p>
          <a:r>
            <a:rPr lang="en-US" sz="550" dirty="0"/>
            <a:t>Fortis Minerals</a:t>
          </a:r>
        </a:p>
      </dgm:t>
    </dgm:pt>
    <dgm:pt modelId="{5DDF6853-2C97-453C-B08A-DBA9D851B7C9}" type="parTrans" cxnId="{1DC9CAE9-C64F-4E8C-9D2F-ED49C3A8F69A}">
      <dgm:prSet/>
      <dgm:spPr/>
      <dgm:t>
        <a:bodyPr/>
        <a:lstStyle/>
        <a:p>
          <a:endParaRPr lang="en-US" dirty="0"/>
        </a:p>
      </dgm:t>
    </dgm:pt>
    <dgm:pt modelId="{E307FA3E-8354-43E7-9EBF-AA53CDD2958E}" type="sibTrans" cxnId="{1DC9CAE9-C64F-4E8C-9D2F-ED49C3A8F69A}">
      <dgm:prSet/>
      <dgm:spPr/>
      <dgm:t>
        <a:bodyPr/>
        <a:lstStyle/>
        <a:p>
          <a:endParaRPr lang="en-US"/>
        </a:p>
      </dgm:t>
    </dgm:pt>
    <dgm:pt modelId="{300B27A1-C681-4A57-A1CE-42ED1945D716}">
      <dgm:prSet custT="1"/>
      <dgm:spPr/>
      <dgm:t>
        <a:bodyPr/>
        <a:lstStyle/>
        <a:p>
          <a:r>
            <a:rPr lang="en-US" sz="550" dirty="0"/>
            <a:t>Gary Permian</a:t>
          </a:r>
        </a:p>
      </dgm:t>
    </dgm:pt>
    <dgm:pt modelId="{3362AB53-BED9-4169-8A5B-20AF9A6DC866}" type="parTrans" cxnId="{6FEBDC6B-CC49-424A-A1E5-43EA03430548}">
      <dgm:prSet/>
      <dgm:spPr/>
      <dgm:t>
        <a:bodyPr/>
        <a:lstStyle/>
        <a:p>
          <a:endParaRPr lang="en-US" dirty="0"/>
        </a:p>
      </dgm:t>
    </dgm:pt>
    <dgm:pt modelId="{20440427-1EF1-4AAE-8B51-BA045A8D687C}" type="sibTrans" cxnId="{6FEBDC6B-CC49-424A-A1E5-43EA03430548}">
      <dgm:prSet/>
      <dgm:spPr/>
      <dgm:t>
        <a:bodyPr/>
        <a:lstStyle/>
        <a:p>
          <a:endParaRPr lang="en-US"/>
        </a:p>
      </dgm:t>
    </dgm:pt>
    <dgm:pt modelId="{2CA66FE8-2276-49D9-9206-F9A30314C203}">
      <dgm:prSet custT="1"/>
      <dgm:spPr/>
      <dgm:t>
        <a:bodyPr/>
        <a:lstStyle/>
        <a:p>
          <a:r>
            <a:rPr lang="en-US" sz="550" dirty="0"/>
            <a:t>Gulfport Energy </a:t>
          </a:r>
        </a:p>
      </dgm:t>
    </dgm:pt>
    <dgm:pt modelId="{299F8382-FD10-46C5-BBFA-4868F43DDDBB}" type="parTrans" cxnId="{9AC105B5-0B83-4E56-A68C-DCAC8654F622}">
      <dgm:prSet/>
      <dgm:spPr/>
      <dgm:t>
        <a:bodyPr/>
        <a:lstStyle/>
        <a:p>
          <a:endParaRPr lang="en-US" dirty="0"/>
        </a:p>
      </dgm:t>
    </dgm:pt>
    <dgm:pt modelId="{F7915F39-67CD-4FAF-ACA3-D7EF7334BB82}" type="sibTrans" cxnId="{9AC105B5-0B83-4E56-A68C-DCAC8654F622}">
      <dgm:prSet/>
      <dgm:spPr/>
      <dgm:t>
        <a:bodyPr/>
        <a:lstStyle/>
        <a:p>
          <a:endParaRPr lang="en-US"/>
        </a:p>
      </dgm:t>
    </dgm:pt>
    <dgm:pt modelId="{EDDAB903-2CEC-4129-BE43-7647C9F1250D}">
      <dgm:prSet custT="1"/>
      <dgm:spPr/>
      <dgm:t>
        <a:bodyPr/>
        <a:lstStyle/>
        <a:p>
          <a:r>
            <a:rPr lang="en-US" sz="550" dirty="0"/>
            <a:t>Mack Energy</a:t>
          </a:r>
        </a:p>
      </dgm:t>
    </dgm:pt>
    <dgm:pt modelId="{FE6C98D6-5043-431D-83A9-6E41F8E358C1}" type="parTrans" cxnId="{E4BC343B-F573-41D1-85E2-A217E37E0C76}">
      <dgm:prSet/>
      <dgm:spPr/>
      <dgm:t>
        <a:bodyPr/>
        <a:lstStyle/>
        <a:p>
          <a:endParaRPr lang="en-US" dirty="0"/>
        </a:p>
      </dgm:t>
    </dgm:pt>
    <dgm:pt modelId="{D03C7E74-DA29-4696-890F-5330ACF16C7D}" type="sibTrans" cxnId="{E4BC343B-F573-41D1-85E2-A217E37E0C76}">
      <dgm:prSet/>
      <dgm:spPr/>
      <dgm:t>
        <a:bodyPr/>
        <a:lstStyle/>
        <a:p>
          <a:endParaRPr lang="en-US"/>
        </a:p>
      </dgm:t>
    </dgm:pt>
    <dgm:pt modelId="{6656AFC2-CFF6-46B5-BAF3-FBBF8569F1AA}">
      <dgm:prSet custT="1"/>
      <dgm:spPr/>
      <dgm:t>
        <a:bodyPr/>
        <a:lstStyle/>
        <a:p>
          <a:r>
            <a:rPr lang="en-US" sz="550" dirty="0"/>
            <a:t>Nadel and Gussman</a:t>
          </a:r>
        </a:p>
      </dgm:t>
    </dgm:pt>
    <dgm:pt modelId="{E3E0960D-FB7F-41A9-BE0C-0AE04018AAF3}" type="parTrans" cxnId="{359A3DA8-4808-4AF5-9025-DCA253E20392}">
      <dgm:prSet/>
      <dgm:spPr/>
      <dgm:t>
        <a:bodyPr/>
        <a:lstStyle/>
        <a:p>
          <a:endParaRPr lang="en-US" dirty="0"/>
        </a:p>
      </dgm:t>
    </dgm:pt>
    <dgm:pt modelId="{5598995F-F393-43E9-9270-684439929A4B}" type="sibTrans" cxnId="{359A3DA8-4808-4AF5-9025-DCA253E20392}">
      <dgm:prSet/>
      <dgm:spPr/>
      <dgm:t>
        <a:bodyPr/>
        <a:lstStyle/>
        <a:p>
          <a:endParaRPr lang="en-US"/>
        </a:p>
      </dgm:t>
    </dgm:pt>
    <dgm:pt modelId="{ACB9D054-16D5-41EE-A36A-945F422D9474}">
      <dgm:prSet custT="1"/>
      <dgm:spPr/>
      <dgm:t>
        <a:bodyPr/>
        <a:lstStyle/>
        <a:p>
          <a:r>
            <a:rPr lang="en-US" sz="550" dirty="0"/>
            <a:t>Oseberg</a:t>
          </a:r>
        </a:p>
      </dgm:t>
    </dgm:pt>
    <dgm:pt modelId="{F4E74FE9-49B0-490B-8883-405EFB3A5EBF}" type="parTrans" cxnId="{31C56373-B51E-41B7-8AE8-0FA20BB65786}">
      <dgm:prSet/>
      <dgm:spPr/>
      <dgm:t>
        <a:bodyPr/>
        <a:lstStyle/>
        <a:p>
          <a:endParaRPr lang="en-US" dirty="0"/>
        </a:p>
      </dgm:t>
    </dgm:pt>
    <dgm:pt modelId="{47601264-B151-4A65-AA29-1029872E65FB}" type="sibTrans" cxnId="{31C56373-B51E-41B7-8AE8-0FA20BB65786}">
      <dgm:prSet/>
      <dgm:spPr/>
      <dgm:t>
        <a:bodyPr/>
        <a:lstStyle/>
        <a:p>
          <a:endParaRPr lang="en-US"/>
        </a:p>
      </dgm:t>
    </dgm:pt>
    <dgm:pt modelId="{85D25FB8-35F0-4367-B77E-14C9111D635F}">
      <dgm:prSet custT="1"/>
      <dgm:spPr/>
      <dgm:t>
        <a:bodyPr/>
        <a:lstStyle/>
        <a:p>
          <a:r>
            <a:rPr lang="en-US" sz="550" dirty="0"/>
            <a:t>Ossidiana Energy</a:t>
          </a:r>
        </a:p>
      </dgm:t>
    </dgm:pt>
    <dgm:pt modelId="{E2BF3BA3-F8FA-4032-9D31-35256560096C}" type="parTrans" cxnId="{DE6AD88A-25B5-44D1-B0FB-0E4A3510126B}">
      <dgm:prSet/>
      <dgm:spPr/>
      <dgm:t>
        <a:bodyPr/>
        <a:lstStyle/>
        <a:p>
          <a:endParaRPr lang="en-US" dirty="0"/>
        </a:p>
      </dgm:t>
    </dgm:pt>
    <dgm:pt modelId="{E542E530-E25B-42B2-8E8D-4A11607C2665}" type="sibTrans" cxnId="{DE6AD88A-25B5-44D1-B0FB-0E4A3510126B}">
      <dgm:prSet/>
      <dgm:spPr/>
      <dgm:t>
        <a:bodyPr/>
        <a:lstStyle/>
        <a:p>
          <a:endParaRPr lang="en-US"/>
        </a:p>
      </dgm:t>
    </dgm:pt>
    <dgm:pt modelId="{AFF18888-F10A-4937-91FC-5E77757CE37A}">
      <dgm:prSet custT="1"/>
      <dgm:spPr/>
      <dgm:t>
        <a:bodyPr/>
        <a:lstStyle/>
        <a:p>
          <a:r>
            <a:rPr lang="en-US" sz="550" dirty="0"/>
            <a:t>Reign Capital</a:t>
          </a:r>
        </a:p>
      </dgm:t>
    </dgm:pt>
    <dgm:pt modelId="{448198C1-759A-4672-A784-98EC03E967DC}" type="parTrans" cxnId="{5D383BAD-A959-4293-89A8-9E57AF96101B}">
      <dgm:prSet/>
      <dgm:spPr/>
      <dgm:t>
        <a:bodyPr/>
        <a:lstStyle/>
        <a:p>
          <a:endParaRPr lang="en-US" dirty="0"/>
        </a:p>
      </dgm:t>
    </dgm:pt>
    <dgm:pt modelId="{32D72B01-4F3F-4612-919D-EECDB9B42206}" type="sibTrans" cxnId="{5D383BAD-A959-4293-89A8-9E57AF96101B}">
      <dgm:prSet/>
      <dgm:spPr/>
      <dgm:t>
        <a:bodyPr/>
        <a:lstStyle/>
        <a:p>
          <a:endParaRPr lang="en-US"/>
        </a:p>
      </dgm:t>
    </dgm:pt>
    <dgm:pt modelId="{C963137F-DF29-471B-9B91-3B8A6ABD5967}">
      <dgm:prSet custT="1"/>
      <dgm:spPr/>
      <dgm:t>
        <a:bodyPr/>
        <a:lstStyle/>
        <a:p>
          <a:r>
            <a:rPr lang="en-US" sz="550" dirty="0"/>
            <a:t>Riley Exploration</a:t>
          </a:r>
        </a:p>
      </dgm:t>
    </dgm:pt>
    <dgm:pt modelId="{5AFEFF7E-C556-4928-ADC0-5D9B41ADA04D}" type="parTrans" cxnId="{2E469A75-1167-46CA-9632-7DDC89DFC2C6}">
      <dgm:prSet/>
      <dgm:spPr/>
      <dgm:t>
        <a:bodyPr/>
        <a:lstStyle/>
        <a:p>
          <a:endParaRPr lang="en-US" dirty="0"/>
        </a:p>
      </dgm:t>
    </dgm:pt>
    <dgm:pt modelId="{A33BB689-49E2-471B-9EC9-793171297B9D}" type="sibTrans" cxnId="{2E469A75-1167-46CA-9632-7DDC89DFC2C6}">
      <dgm:prSet/>
      <dgm:spPr/>
      <dgm:t>
        <a:bodyPr/>
        <a:lstStyle/>
        <a:p>
          <a:endParaRPr lang="en-US"/>
        </a:p>
      </dgm:t>
    </dgm:pt>
    <dgm:pt modelId="{8E72FC07-B170-4355-B68A-E5B404D7C412}">
      <dgm:prSet custT="1"/>
      <dgm:spPr/>
      <dgm:t>
        <a:bodyPr/>
        <a:lstStyle/>
        <a:p>
          <a:r>
            <a:rPr lang="en-US" sz="550" dirty="0"/>
            <a:t>Rimrock Oil &amp; Gas</a:t>
          </a:r>
        </a:p>
      </dgm:t>
    </dgm:pt>
    <dgm:pt modelId="{FAD716EA-DAC6-4997-BA07-AC2778E58874}" type="parTrans" cxnId="{B4720946-CE57-4A54-A1AD-938106F76E61}">
      <dgm:prSet/>
      <dgm:spPr/>
      <dgm:t>
        <a:bodyPr/>
        <a:lstStyle/>
        <a:p>
          <a:endParaRPr lang="en-US" dirty="0"/>
        </a:p>
      </dgm:t>
    </dgm:pt>
    <dgm:pt modelId="{0D11E650-4CB5-4326-998E-04475694E749}" type="sibTrans" cxnId="{B4720946-CE57-4A54-A1AD-938106F76E61}">
      <dgm:prSet/>
      <dgm:spPr/>
      <dgm:t>
        <a:bodyPr/>
        <a:lstStyle/>
        <a:p>
          <a:endParaRPr lang="en-US"/>
        </a:p>
      </dgm:t>
    </dgm:pt>
    <dgm:pt modelId="{BBB64239-0A2D-46FD-BA8B-7C1A2283713E}">
      <dgm:prSet custT="1"/>
      <dgm:spPr/>
      <dgm:t>
        <a:bodyPr/>
        <a:lstStyle/>
        <a:p>
          <a:r>
            <a:rPr lang="en-US" sz="550" dirty="0" err="1"/>
            <a:t>Pontem</a:t>
          </a:r>
          <a:r>
            <a:rPr lang="en-US" sz="550" dirty="0"/>
            <a:t> Energy Capital</a:t>
          </a:r>
        </a:p>
      </dgm:t>
    </dgm:pt>
    <dgm:pt modelId="{DEEA0468-A87B-4D49-825A-855290841746}" type="parTrans" cxnId="{AD066843-B600-4441-A368-B61111D41594}">
      <dgm:prSet/>
      <dgm:spPr/>
      <dgm:t>
        <a:bodyPr/>
        <a:lstStyle/>
        <a:p>
          <a:endParaRPr lang="en-US" dirty="0"/>
        </a:p>
      </dgm:t>
    </dgm:pt>
    <dgm:pt modelId="{2F433D92-A9E0-4980-A474-A9C42500E731}" type="sibTrans" cxnId="{AD066843-B600-4441-A368-B61111D41594}">
      <dgm:prSet/>
      <dgm:spPr/>
      <dgm:t>
        <a:bodyPr/>
        <a:lstStyle/>
        <a:p>
          <a:endParaRPr lang="en-US"/>
        </a:p>
      </dgm:t>
    </dgm:pt>
    <dgm:pt modelId="{7255BDB2-5F6C-4D33-9238-D9FB9F393713}">
      <dgm:prSet custT="1"/>
      <dgm:spPr/>
      <dgm:t>
        <a:bodyPr/>
        <a:lstStyle/>
        <a:p>
          <a:r>
            <a:rPr lang="en-US" sz="550" dirty="0"/>
            <a:t>Tribune Resources</a:t>
          </a:r>
        </a:p>
      </dgm:t>
    </dgm:pt>
    <dgm:pt modelId="{5A9335AD-5D80-4043-B15D-0E96CDADFE53}" type="parTrans" cxnId="{43134CDE-E791-4F42-843F-5FDD7E95E003}">
      <dgm:prSet/>
      <dgm:spPr/>
      <dgm:t>
        <a:bodyPr/>
        <a:lstStyle/>
        <a:p>
          <a:endParaRPr lang="en-US" dirty="0"/>
        </a:p>
      </dgm:t>
    </dgm:pt>
    <dgm:pt modelId="{F3F2ACF8-804B-49B7-9730-DAAA37B770B6}" type="sibTrans" cxnId="{43134CDE-E791-4F42-843F-5FDD7E95E003}">
      <dgm:prSet/>
      <dgm:spPr/>
      <dgm:t>
        <a:bodyPr/>
        <a:lstStyle/>
        <a:p>
          <a:endParaRPr lang="en-US"/>
        </a:p>
      </dgm:t>
    </dgm:pt>
    <dgm:pt modelId="{6613A070-6FFB-42D1-850A-7F1C98BA4442}">
      <dgm:prSet custT="1"/>
      <dgm:spPr/>
      <dgm:t>
        <a:bodyPr/>
        <a:lstStyle/>
        <a:p>
          <a:r>
            <a:rPr lang="en-US" sz="520" dirty="0"/>
            <a:t>Southwestern Energy</a:t>
          </a:r>
        </a:p>
      </dgm:t>
    </dgm:pt>
    <dgm:pt modelId="{F15A1725-5D9F-432B-8F70-A2468D4E8985}" type="parTrans" cxnId="{0029B52B-DA00-4C9A-93FD-02732220CFFE}">
      <dgm:prSet/>
      <dgm:spPr/>
      <dgm:t>
        <a:bodyPr/>
        <a:lstStyle/>
        <a:p>
          <a:endParaRPr lang="en-US" dirty="0"/>
        </a:p>
      </dgm:t>
    </dgm:pt>
    <dgm:pt modelId="{56F13896-29B9-430E-951B-495654D5B8A9}" type="sibTrans" cxnId="{0029B52B-DA00-4C9A-93FD-02732220CFFE}">
      <dgm:prSet/>
      <dgm:spPr/>
      <dgm:t>
        <a:bodyPr/>
        <a:lstStyle/>
        <a:p>
          <a:endParaRPr lang="en-US"/>
        </a:p>
      </dgm:t>
    </dgm:pt>
    <dgm:pt modelId="{D4C685E4-5050-4DE5-B2A2-8FEA5B493710}">
      <dgm:prSet custT="1"/>
      <dgm:spPr/>
      <dgm:t>
        <a:bodyPr/>
        <a:lstStyle/>
        <a:p>
          <a:r>
            <a:rPr lang="en-US" sz="550" dirty="0"/>
            <a:t>Stronghold Resource Partners</a:t>
          </a:r>
        </a:p>
      </dgm:t>
    </dgm:pt>
    <dgm:pt modelId="{CD0ACBD8-1DA9-4B9D-B09C-502564904295}" type="parTrans" cxnId="{9D3EE698-3BB5-43A2-A400-4CDD6BB2831E}">
      <dgm:prSet/>
      <dgm:spPr/>
      <dgm:t>
        <a:bodyPr/>
        <a:lstStyle/>
        <a:p>
          <a:endParaRPr lang="en-US" dirty="0"/>
        </a:p>
      </dgm:t>
    </dgm:pt>
    <dgm:pt modelId="{9102C4CC-0D4F-4A91-9B9B-6853879524FB}" type="sibTrans" cxnId="{9D3EE698-3BB5-43A2-A400-4CDD6BB2831E}">
      <dgm:prSet/>
      <dgm:spPr/>
      <dgm:t>
        <a:bodyPr/>
        <a:lstStyle/>
        <a:p>
          <a:endParaRPr lang="en-US"/>
        </a:p>
      </dgm:t>
    </dgm:pt>
    <dgm:pt modelId="{F5F7652D-AD84-4EF1-B3A1-37AD4E8D5EA3}">
      <dgm:prSet custT="1"/>
      <dgm:spPr/>
      <dgm:t>
        <a:bodyPr/>
        <a:lstStyle/>
        <a:p>
          <a:r>
            <a:rPr lang="en-US" sz="550" dirty="0"/>
            <a:t>Viper Energy</a:t>
          </a:r>
        </a:p>
      </dgm:t>
    </dgm:pt>
    <dgm:pt modelId="{8616BF0A-6D10-4E3A-8E5A-3883D9BAEFA4}" type="parTrans" cxnId="{63E11760-8961-4C42-8CC9-4A368343D2FC}">
      <dgm:prSet/>
      <dgm:spPr/>
      <dgm:t>
        <a:bodyPr/>
        <a:lstStyle/>
        <a:p>
          <a:endParaRPr lang="en-US" dirty="0"/>
        </a:p>
      </dgm:t>
    </dgm:pt>
    <dgm:pt modelId="{7479AABB-7E7B-4C86-A49B-DB1782E39B6C}" type="sibTrans" cxnId="{63E11760-8961-4C42-8CC9-4A368343D2FC}">
      <dgm:prSet/>
      <dgm:spPr/>
      <dgm:t>
        <a:bodyPr/>
        <a:lstStyle/>
        <a:p>
          <a:endParaRPr lang="en-US"/>
        </a:p>
      </dgm:t>
    </dgm:pt>
    <dgm:pt modelId="{8AD2F1B4-E09E-4A0B-99FA-D5AEA78048F1}">
      <dgm:prSet custT="1"/>
      <dgm:spPr/>
      <dgm:t>
        <a:bodyPr/>
        <a:lstStyle/>
        <a:p>
          <a:r>
            <a:rPr lang="en-US" sz="550" dirty="0"/>
            <a:t>Whiting Oil &amp; Gas</a:t>
          </a:r>
        </a:p>
      </dgm:t>
    </dgm:pt>
    <dgm:pt modelId="{AE98FFD7-E687-4547-8F53-3CE4F7418A2E}" type="parTrans" cxnId="{666D4BEA-E6F4-481D-BA91-4E53DD609FBF}">
      <dgm:prSet/>
      <dgm:spPr/>
      <dgm:t>
        <a:bodyPr/>
        <a:lstStyle/>
        <a:p>
          <a:endParaRPr lang="en-US" dirty="0"/>
        </a:p>
      </dgm:t>
    </dgm:pt>
    <dgm:pt modelId="{F5D53FB8-3BA4-4064-89BA-2B12FF0764E9}" type="sibTrans" cxnId="{666D4BEA-E6F4-481D-BA91-4E53DD609FBF}">
      <dgm:prSet/>
      <dgm:spPr/>
      <dgm:t>
        <a:bodyPr/>
        <a:lstStyle/>
        <a:p>
          <a:endParaRPr lang="en-US"/>
        </a:p>
      </dgm:t>
    </dgm:pt>
    <dgm:pt modelId="{AC032EEB-E452-4072-96FF-46700C474095}">
      <dgm:prSet custT="1"/>
      <dgm:spPr/>
      <dgm:t>
        <a:bodyPr/>
        <a:lstStyle/>
        <a:p>
          <a:r>
            <a:rPr lang="en-US" sz="550" dirty="0"/>
            <a:t>Will-Drill Resources</a:t>
          </a:r>
        </a:p>
      </dgm:t>
    </dgm:pt>
    <dgm:pt modelId="{F5577CEF-1FFD-4036-AB29-23BDBF13E227}" type="parTrans" cxnId="{0986C3D6-F74E-4C09-9A37-5A53DC6079D0}">
      <dgm:prSet/>
      <dgm:spPr/>
      <dgm:t>
        <a:bodyPr/>
        <a:lstStyle/>
        <a:p>
          <a:endParaRPr lang="en-US" dirty="0"/>
        </a:p>
      </dgm:t>
    </dgm:pt>
    <dgm:pt modelId="{1FFDD52A-C3EA-4EB2-9F3C-DFBBF9B55F75}" type="sibTrans" cxnId="{0986C3D6-F74E-4C09-9A37-5A53DC6079D0}">
      <dgm:prSet/>
      <dgm:spPr/>
      <dgm:t>
        <a:bodyPr/>
        <a:lstStyle/>
        <a:p>
          <a:endParaRPr lang="en-US"/>
        </a:p>
      </dgm:t>
    </dgm:pt>
    <dgm:pt modelId="{5C08DFAE-F453-428E-8C27-285B8DCE5148}">
      <dgm:prSet custT="1"/>
      <dgm:spPr/>
      <dgm:t>
        <a:bodyPr/>
        <a:lstStyle/>
        <a:p>
          <a:r>
            <a:rPr lang="en-US" sz="550" dirty="0"/>
            <a:t>WPX Energy</a:t>
          </a:r>
        </a:p>
      </dgm:t>
    </dgm:pt>
    <dgm:pt modelId="{90F9013C-EFA6-4E00-83CD-F414242D796F}" type="parTrans" cxnId="{4C539DFD-0B5E-40F8-B12B-EB28ADDC53DD}">
      <dgm:prSet/>
      <dgm:spPr/>
      <dgm:t>
        <a:bodyPr/>
        <a:lstStyle/>
        <a:p>
          <a:endParaRPr lang="en-US" dirty="0"/>
        </a:p>
      </dgm:t>
    </dgm:pt>
    <dgm:pt modelId="{3CAF1B82-69EB-41ED-B596-CA9D432CFE28}" type="sibTrans" cxnId="{4C539DFD-0B5E-40F8-B12B-EB28ADDC53DD}">
      <dgm:prSet/>
      <dgm:spPr/>
      <dgm:t>
        <a:bodyPr/>
        <a:lstStyle/>
        <a:p>
          <a:endParaRPr lang="en-US"/>
        </a:p>
      </dgm:t>
    </dgm:pt>
    <dgm:pt modelId="{343661A7-B410-425F-A037-B2FDAFEC99F6}">
      <dgm:prSet custT="1"/>
      <dgm:spPr/>
      <dgm:t>
        <a:bodyPr/>
        <a:lstStyle/>
        <a:p>
          <a:r>
            <a:rPr lang="en-US" sz="550" dirty="0"/>
            <a:t>Zavanna</a:t>
          </a:r>
        </a:p>
      </dgm:t>
    </dgm:pt>
    <dgm:pt modelId="{13A42525-E160-4C99-A89C-FA0D9CE0E037}" type="parTrans" cxnId="{88B071EC-0658-4810-BC5C-DB9B593F0D71}">
      <dgm:prSet/>
      <dgm:spPr/>
      <dgm:t>
        <a:bodyPr/>
        <a:lstStyle/>
        <a:p>
          <a:endParaRPr lang="en-US" dirty="0"/>
        </a:p>
      </dgm:t>
    </dgm:pt>
    <dgm:pt modelId="{B4C172EC-F2CC-4467-81D3-C7C1D5025B17}" type="sibTrans" cxnId="{88B071EC-0658-4810-BC5C-DB9B593F0D71}">
      <dgm:prSet/>
      <dgm:spPr/>
      <dgm:t>
        <a:bodyPr/>
        <a:lstStyle/>
        <a:p>
          <a:endParaRPr lang="en-US"/>
        </a:p>
      </dgm:t>
    </dgm:pt>
    <dgm:pt modelId="{57CC1FB7-F4CF-4C89-B23A-52C611DCB720}">
      <dgm:prSet custT="1"/>
      <dgm:spPr/>
      <dgm:t>
        <a:bodyPr/>
        <a:lstStyle/>
        <a:p>
          <a:r>
            <a:rPr lang="en-US" sz="550" dirty="0"/>
            <a:t>89 Energy</a:t>
          </a:r>
        </a:p>
      </dgm:t>
    </dgm:pt>
    <dgm:pt modelId="{8A0200E8-B4AF-4C5A-A199-31B251E3D069}" type="parTrans" cxnId="{8BD434D1-2D48-4DBE-8F4C-786CED06B9B2}">
      <dgm:prSet/>
      <dgm:spPr/>
      <dgm:t>
        <a:bodyPr/>
        <a:lstStyle/>
        <a:p>
          <a:endParaRPr lang="en-US" dirty="0"/>
        </a:p>
      </dgm:t>
    </dgm:pt>
    <dgm:pt modelId="{79355B10-2D4D-4476-AEE0-AEA7D6F1E793}" type="sibTrans" cxnId="{8BD434D1-2D48-4DBE-8F4C-786CED06B9B2}">
      <dgm:prSet/>
      <dgm:spPr/>
      <dgm:t>
        <a:bodyPr/>
        <a:lstStyle/>
        <a:p>
          <a:endParaRPr lang="en-US"/>
        </a:p>
      </dgm:t>
    </dgm:pt>
    <dgm:pt modelId="{C440BFA0-7823-4A3A-862E-FFFFA8193460}">
      <dgm:prSet custT="1"/>
      <dgm:spPr/>
      <dgm:t>
        <a:bodyPr/>
        <a:lstStyle/>
        <a:p>
          <a:r>
            <a:rPr lang="en-US" sz="530" dirty="0"/>
            <a:t>Chesapeake Energy</a:t>
          </a:r>
        </a:p>
      </dgm:t>
    </dgm:pt>
    <dgm:pt modelId="{C7F9A636-77D9-40F0-90DC-F4B7E7436333}" type="sibTrans" cxnId="{F1B31127-03C2-45FF-9D79-DA7173897545}">
      <dgm:prSet/>
      <dgm:spPr/>
      <dgm:t>
        <a:bodyPr/>
        <a:lstStyle/>
        <a:p>
          <a:endParaRPr lang="en-US"/>
        </a:p>
      </dgm:t>
    </dgm:pt>
    <dgm:pt modelId="{433CCC4A-BCF8-4FE2-BA5C-1DFC7CF007D3}" type="parTrans" cxnId="{F1B31127-03C2-45FF-9D79-DA7173897545}">
      <dgm:prSet/>
      <dgm:spPr/>
      <dgm:t>
        <a:bodyPr/>
        <a:lstStyle/>
        <a:p>
          <a:endParaRPr lang="en-US" dirty="0"/>
        </a:p>
      </dgm:t>
    </dgm:pt>
    <dgm:pt modelId="{2F9E4A76-5BEF-4098-8F2E-88725B4305AB}">
      <dgm:prSet phldrT="[Text]"/>
      <dgm:spPr/>
      <dgm:t>
        <a:bodyPr/>
        <a:lstStyle/>
        <a:p>
          <a:endParaRPr lang="en-US" dirty="0"/>
        </a:p>
      </dgm:t>
    </dgm:pt>
    <dgm:pt modelId="{A5654E9E-1256-40ED-AF33-A47376B8B412}" type="parTrans" cxnId="{326AC255-4C3E-401E-978B-0BBD01AB7DBC}">
      <dgm:prSet/>
      <dgm:spPr/>
      <dgm:t>
        <a:bodyPr/>
        <a:lstStyle/>
        <a:p>
          <a:endParaRPr lang="en-US"/>
        </a:p>
      </dgm:t>
    </dgm:pt>
    <dgm:pt modelId="{01F849C8-E2AF-45E9-BD16-E0807017692E}" type="sibTrans" cxnId="{326AC255-4C3E-401E-978B-0BBD01AB7DBC}">
      <dgm:prSet/>
      <dgm:spPr/>
      <dgm:t>
        <a:bodyPr/>
        <a:lstStyle/>
        <a:p>
          <a:endParaRPr lang="en-US"/>
        </a:p>
      </dgm:t>
    </dgm:pt>
    <dgm:pt modelId="{920A6E36-DE71-49BE-800F-AEAFA77D51C3}">
      <dgm:prSet custT="1"/>
      <dgm:spPr/>
      <dgm:t>
        <a:bodyPr/>
        <a:lstStyle/>
        <a:p>
          <a:r>
            <a:rPr lang="en-US" sz="550" dirty="0"/>
            <a:t>Validus</a:t>
          </a:r>
          <a:r>
            <a:rPr lang="en-US" sz="750" dirty="0"/>
            <a:t> </a:t>
          </a:r>
          <a:r>
            <a:rPr lang="en-US" sz="550" dirty="0"/>
            <a:t>Energy</a:t>
          </a:r>
        </a:p>
      </dgm:t>
    </dgm:pt>
    <dgm:pt modelId="{D676D935-571A-44B1-89E5-25D93739E1CC}" type="parTrans" cxnId="{BCE31B62-DF8F-442A-8ABE-EF6611854744}">
      <dgm:prSet/>
      <dgm:spPr/>
      <dgm:t>
        <a:bodyPr/>
        <a:lstStyle/>
        <a:p>
          <a:endParaRPr lang="en-US"/>
        </a:p>
      </dgm:t>
    </dgm:pt>
    <dgm:pt modelId="{B08E4E24-2390-4D75-927B-5372277E4C98}" type="sibTrans" cxnId="{BCE31B62-DF8F-442A-8ABE-EF6611854744}">
      <dgm:prSet/>
      <dgm:spPr/>
      <dgm:t>
        <a:bodyPr/>
        <a:lstStyle/>
        <a:p>
          <a:endParaRPr lang="en-US"/>
        </a:p>
      </dgm:t>
    </dgm:pt>
    <dgm:pt modelId="{8035AE36-A8A5-415D-B686-E550C5A5B375}" type="pres">
      <dgm:prSet presAssocID="{594A9D0C-1A9D-48BB-9DC8-B0276BB896B6}" presName="Name0" presStyleCnt="0">
        <dgm:presLayoutVars>
          <dgm:chMax val="1"/>
          <dgm:dir/>
          <dgm:animLvl val="ctr"/>
          <dgm:resizeHandles val="exact"/>
        </dgm:presLayoutVars>
      </dgm:prSet>
      <dgm:spPr/>
    </dgm:pt>
    <dgm:pt modelId="{2BABE35F-0F87-40DD-B921-B8F27A64E5CC}" type="pres">
      <dgm:prSet presAssocID="{0FECFB86-08D9-48A2-9EFA-581AC48BAA48}" presName="centerShape" presStyleLbl="node0" presStyleIdx="0" presStyleCnt="1" custScaleX="263716" custScaleY="258888"/>
      <dgm:spPr/>
    </dgm:pt>
    <dgm:pt modelId="{5212162F-0C2A-4E58-9628-ABBA68D10967}" type="pres">
      <dgm:prSet presAssocID="{CEE732D9-E8E8-45EC-AB8D-855175BD37AD}" presName="parTrans" presStyleLbl="sibTrans2D1" presStyleIdx="0" presStyleCnt="29"/>
      <dgm:spPr/>
    </dgm:pt>
    <dgm:pt modelId="{7C5EF38D-F5C7-4272-BBE5-1CF5B17250F8}" type="pres">
      <dgm:prSet presAssocID="{CEE732D9-E8E8-45EC-AB8D-855175BD37AD}" presName="connectorText" presStyleLbl="sibTrans2D1" presStyleIdx="0" presStyleCnt="29"/>
      <dgm:spPr/>
    </dgm:pt>
    <dgm:pt modelId="{F07B1B4F-16CF-4669-8BDC-135A9D2EABBE}" type="pres">
      <dgm:prSet presAssocID="{90C53D9C-7B75-4932-ADD2-2826DB07DE39}" presName="node" presStyleLbl="node1" presStyleIdx="0" presStyleCnt="29" custScaleX="139031" custScaleY="129590" custRadScaleRad="101158" custRadScaleInc="35586">
        <dgm:presLayoutVars>
          <dgm:bulletEnabled val="1"/>
        </dgm:presLayoutVars>
      </dgm:prSet>
      <dgm:spPr/>
    </dgm:pt>
    <dgm:pt modelId="{1A8DCD59-6751-486B-B5F4-ED553E17B887}" type="pres">
      <dgm:prSet presAssocID="{0C731FD2-F89D-464B-815F-88733ED39937}" presName="parTrans" presStyleLbl="sibTrans2D1" presStyleIdx="1" presStyleCnt="29"/>
      <dgm:spPr/>
    </dgm:pt>
    <dgm:pt modelId="{CF5D3642-701F-4768-BF55-42150A7DDDC1}" type="pres">
      <dgm:prSet presAssocID="{0C731FD2-F89D-464B-815F-88733ED39937}" presName="connectorText" presStyleLbl="sibTrans2D1" presStyleIdx="1" presStyleCnt="29"/>
      <dgm:spPr/>
    </dgm:pt>
    <dgm:pt modelId="{987418B8-CAD3-4D69-AD3E-7706E4F2CAA3}" type="pres">
      <dgm:prSet presAssocID="{BDFC6560-B494-49A5-9443-55337F53B942}" presName="node" presStyleLbl="node1" presStyleIdx="1" presStyleCnt="29" custScaleX="139031" custScaleY="129590" custRadScaleRad="102481" custRadScaleInc="31049">
        <dgm:presLayoutVars>
          <dgm:bulletEnabled val="1"/>
        </dgm:presLayoutVars>
      </dgm:prSet>
      <dgm:spPr/>
    </dgm:pt>
    <dgm:pt modelId="{A0AC3195-5184-4B80-97B0-D142177EBB57}" type="pres">
      <dgm:prSet presAssocID="{B3718D9B-38F3-4B85-902E-920E6F054B14}" presName="parTrans" presStyleLbl="sibTrans2D1" presStyleIdx="2" presStyleCnt="29"/>
      <dgm:spPr/>
    </dgm:pt>
    <dgm:pt modelId="{88F40F52-21F2-4B8D-A242-3DC638AC4AFA}" type="pres">
      <dgm:prSet presAssocID="{B3718D9B-38F3-4B85-902E-920E6F054B14}" presName="connectorText" presStyleLbl="sibTrans2D1" presStyleIdx="2" presStyleCnt="29"/>
      <dgm:spPr/>
    </dgm:pt>
    <dgm:pt modelId="{CFA999A7-FC26-480A-85C7-8989C7DEB467}" type="pres">
      <dgm:prSet presAssocID="{F96FA59A-AE88-43C2-B53C-13AF47C2F500}" presName="node" presStyleLbl="node1" presStyleIdx="2" presStyleCnt="29" custScaleX="139031" custScaleY="129590" custRadScaleRad="103064" custRadScaleInc="25556">
        <dgm:presLayoutVars>
          <dgm:bulletEnabled val="1"/>
        </dgm:presLayoutVars>
      </dgm:prSet>
      <dgm:spPr/>
    </dgm:pt>
    <dgm:pt modelId="{395D68D3-B0DC-4D8C-8556-18066CD916AF}" type="pres">
      <dgm:prSet presAssocID="{FB8CCBDC-9DF0-4A61-ABB4-CD8294B1C00C}" presName="parTrans" presStyleLbl="sibTrans2D1" presStyleIdx="3" presStyleCnt="29"/>
      <dgm:spPr/>
    </dgm:pt>
    <dgm:pt modelId="{11B7032B-FE73-4F61-81CE-DA25A54DCCFD}" type="pres">
      <dgm:prSet presAssocID="{FB8CCBDC-9DF0-4A61-ABB4-CD8294B1C00C}" presName="connectorText" presStyleLbl="sibTrans2D1" presStyleIdx="3" presStyleCnt="29"/>
      <dgm:spPr/>
    </dgm:pt>
    <dgm:pt modelId="{2A62DBD2-03EA-43B0-821E-DF96846AF377}" type="pres">
      <dgm:prSet presAssocID="{07255D82-3A0B-4F45-9948-5C5CC9487AC3}" presName="node" presStyleLbl="node1" presStyleIdx="3" presStyleCnt="29" custScaleX="139031" custScaleY="129590" custRadScaleRad="103523" custRadScaleInc="19109">
        <dgm:presLayoutVars>
          <dgm:bulletEnabled val="1"/>
        </dgm:presLayoutVars>
      </dgm:prSet>
      <dgm:spPr/>
    </dgm:pt>
    <dgm:pt modelId="{EC724237-6FB3-43FF-A4D7-C83FFE83A80A}" type="pres">
      <dgm:prSet presAssocID="{433CCC4A-BCF8-4FE2-BA5C-1DFC7CF007D3}" presName="parTrans" presStyleLbl="sibTrans2D1" presStyleIdx="4" presStyleCnt="29"/>
      <dgm:spPr/>
    </dgm:pt>
    <dgm:pt modelId="{1433D187-6BB4-4C4F-9E32-18021F3E50EE}" type="pres">
      <dgm:prSet presAssocID="{433CCC4A-BCF8-4FE2-BA5C-1DFC7CF007D3}" presName="connectorText" presStyleLbl="sibTrans2D1" presStyleIdx="4" presStyleCnt="29"/>
      <dgm:spPr/>
    </dgm:pt>
    <dgm:pt modelId="{0A4CF750-B39B-4E4A-9745-223A813560D7}" type="pres">
      <dgm:prSet presAssocID="{C440BFA0-7823-4A3A-862E-FFFFA8193460}" presName="node" presStyleLbl="node1" presStyleIdx="4" presStyleCnt="29" custScaleX="139031" custScaleY="129590" custRadScaleRad="103844" custRadScaleInc="11955">
        <dgm:presLayoutVars>
          <dgm:bulletEnabled val="1"/>
        </dgm:presLayoutVars>
      </dgm:prSet>
      <dgm:spPr/>
    </dgm:pt>
    <dgm:pt modelId="{27C70287-BB84-4969-886B-586F437D619A}" type="pres">
      <dgm:prSet presAssocID="{D2666178-2F36-4C56-AD15-ABC23BFB3A11}" presName="parTrans" presStyleLbl="sibTrans2D1" presStyleIdx="5" presStyleCnt="29"/>
      <dgm:spPr/>
    </dgm:pt>
    <dgm:pt modelId="{04ED6C94-2D03-449F-B575-6E3350F898B8}" type="pres">
      <dgm:prSet presAssocID="{D2666178-2F36-4C56-AD15-ABC23BFB3A11}" presName="connectorText" presStyleLbl="sibTrans2D1" presStyleIdx="5" presStyleCnt="29"/>
      <dgm:spPr/>
    </dgm:pt>
    <dgm:pt modelId="{4E5C8DAE-2EF5-4DCD-B9B1-2C567A024C90}" type="pres">
      <dgm:prSet presAssocID="{96EA373C-B0FB-4BD2-8EA2-E0DF001663A5}" presName="node" presStyleLbl="node1" presStyleIdx="5" presStyleCnt="29" custScaleX="139031" custScaleY="129590" custRadScaleRad="103874" custRadScaleInc="-11010">
        <dgm:presLayoutVars>
          <dgm:bulletEnabled val="1"/>
        </dgm:presLayoutVars>
      </dgm:prSet>
      <dgm:spPr/>
    </dgm:pt>
    <dgm:pt modelId="{98B6E361-EA57-4EE3-A722-D58F8216360C}" type="pres">
      <dgm:prSet presAssocID="{119DF2B4-F700-42EF-BA4F-01CD421F5853}" presName="parTrans" presStyleLbl="sibTrans2D1" presStyleIdx="6" presStyleCnt="29"/>
      <dgm:spPr/>
    </dgm:pt>
    <dgm:pt modelId="{D7C02BA7-5260-4099-A15B-ACA94D591CE2}" type="pres">
      <dgm:prSet presAssocID="{119DF2B4-F700-42EF-BA4F-01CD421F5853}" presName="connectorText" presStyleLbl="sibTrans2D1" presStyleIdx="6" presStyleCnt="29"/>
      <dgm:spPr/>
    </dgm:pt>
    <dgm:pt modelId="{E906F3B5-4506-4D71-98F6-EAA8A6A15C25}" type="pres">
      <dgm:prSet presAssocID="{AD289EEF-EB28-4D77-9C84-11EF3D891139}" presName="node" presStyleLbl="node1" presStyleIdx="6" presStyleCnt="29" custScaleX="139031" custScaleY="129590" custRadScaleRad="104481" custRadScaleInc="-18509">
        <dgm:presLayoutVars>
          <dgm:bulletEnabled val="1"/>
        </dgm:presLayoutVars>
      </dgm:prSet>
      <dgm:spPr/>
    </dgm:pt>
    <dgm:pt modelId="{A2B75C8B-5C0D-4D8B-BCD2-A9B25FFA302F}" type="pres">
      <dgm:prSet presAssocID="{7BBC8001-E413-4589-AD66-9F1C71B16D25}" presName="parTrans" presStyleLbl="sibTrans2D1" presStyleIdx="7" presStyleCnt="29"/>
      <dgm:spPr/>
    </dgm:pt>
    <dgm:pt modelId="{28FE1930-B985-4BC9-945A-67767F1493FE}" type="pres">
      <dgm:prSet presAssocID="{7BBC8001-E413-4589-AD66-9F1C71B16D25}" presName="connectorText" presStyleLbl="sibTrans2D1" presStyleIdx="7" presStyleCnt="29"/>
      <dgm:spPr/>
    </dgm:pt>
    <dgm:pt modelId="{D6439DAC-5C52-47E4-B765-C8889F4C220F}" type="pres">
      <dgm:prSet presAssocID="{ADF3DB52-742B-4FE3-8682-AB5966E865F1}" presName="node" presStyleLbl="node1" presStyleIdx="7" presStyleCnt="29" custScaleX="139031" custScaleY="129590" custRadScaleRad="103390" custRadScaleInc="-33991">
        <dgm:presLayoutVars>
          <dgm:bulletEnabled val="1"/>
        </dgm:presLayoutVars>
      </dgm:prSet>
      <dgm:spPr/>
    </dgm:pt>
    <dgm:pt modelId="{2F66D2CE-7483-40EE-89E9-88B735CB0CD9}" type="pres">
      <dgm:prSet presAssocID="{5DDF6853-2C97-453C-B08A-DBA9D851B7C9}" presName="parTrans" presStyleLbl="sibTrans2D1" presStyleIdx="8" presStyleCnt="29"/>
      <dgm:spPr/>
    </dgm:pt>
    <dgm:pt modelId="{6FFE0DFE-0763-4C7E-94CB-BEDF38794F68}" type="pres">
      <dgm:prSet presAssocID="{5DDF6853-2C97-453C-B08A-DBA9D851B7C9}" presName="connectorText" presStyleLbl="sibTrans2D1" presStyleIdx="8" presStyleCnt="29"/>
      <dgm:spPr/>
    </dgm:pt>
    <dgm:pt modelId="{ECEE5C95-A4F8-4B8C-BC03-06CCAFDFDF95}" type="pres">
      <dgm:prSet presAssocID="{50A02CA5-8E98-43AE-8ADF-82DC3E23B6CE}" presName="node" presStyleLbl="node1" presStyleIdx="8" presStyleCnt="29" custScaleX="139031" custScaleY="129590" custRadScaleRad="102627" custRadScaleInc="-39988">
        <dgm:presLayoutVars>
          <dgm:bulletEnabled val="1"/>
        </dgm:presLayoutVars>
      </dgm:prSet>
      <dgm:spPr/>
    </dgm:pt>
    <dgm:pt modelId="{01336244-B650-470E-B0BB-595945F712C7}" type="pres">
      <dgm:prSet presAssocID="{3362AB53-BED9-4169-8A5B-20AF9A6DC866}" presName="parTrans" presStyleLbl="sibTrans2D1" presStyleIdx="9" presStyleCnt="29"/>
      <dgm:spPr/>
    </dgm:pt>
    <dgm:pt modelId="{755F8FC4-FA4B-4347-9631-2ED562D2D5F4}" type="pres">
      <dgm:prSet presAssocID="{3362AB53-BED9-4169-8A5B-20AF9A6DC866}" presName="connectorText" presStyleLbl="sibTrans2D1" presStyleIdx="9" presStyleCnt="29"/>
      <dgm:spPr/>
    </dgm:pt>
    <dgm:pt modelId="{F88CFC78-3107-4432-8DB0-28F4C134A23D}" type="pres">
      <dgm:prSet presAssocID="{300B27A1-C681-4A57-A1CE-42ED1945D716}" presName="node" presStyleLbl="node1" presStyleIdx="9" presStyleCnt="29" custScaleX="139031" custScaleY="129590" custRadScaleRad="101758" custRadScaleInc="-44473">
        <dgm:presLayoutVars>
          <dgm:bulletEnabled val="1"/>
        </dgm:presLayoutVars>
      </dgm:prSet>
      <dgm:spPr/>
    </dgm:pt>
    <dgm:pt modelId="{041BB2B4-1308-4157-983F-9339672E369D}" type="pres">
      <dgm:prSet presAssocID="{299F8382-FD10-46C5-BBFA-4868F43DDDBB}" presName="parTrans" presStyleLbl="sibTrans2D1" presStyleIdx="10" presStyleCnt="29"/>
      <dgm:spPr/>
    </dgm:pt>
    <dgm:pt modelId="{AF7D9362-1614-457D-BDD4-87E2DE7D7C05}" type="pres">
      <dgm:prSet presAssocID="{299F8382-FD10-46C5-BBFA-4868F43DDDBB}" presName="connectorText" presStyleLbl="sibTrans2D1" presStyleIdx="10" presStyleCnt="29"/>
      <dgm:spPr/>
    </dgm:pt>
    <dgm:pt modelId="{E1DBAB21-260C-4012-A7A8-A82216FD4979}" type="pres">
      <dgm:prSet presAssocID="{2CA66FE8-2276-49D9-9206-F9A30314C203}" presName="node" presStyleLbl="node1" presStyleIdx="10" presStyleCnt="29" custScaleX="139031" custScaleY="129590" custRadScaleRad="100155" custRadScaleInc="-39426">
        <dgm:presLayoutVars>
          <dgm:bulletEnabled val="1"/>
        </dgm:presLayoutVars>
      </dgm:prSet>
      <dgm:spPr/>
    </dgm:pt>
    <dgm:pt modelId="{743C9185-049C-4FA4-9D5B-6DAB44EC2E36}" type="pres">
      <dgm:prSet presAssocID="{FE6C98D6-5043-431D-83A9-6E41F8E358C1}" presName="parTrans" presStyleLbl="sibTrans2D1" presStyleIdx="11" presStyleCnt="29"/>
      <dgm:spPr/>
    </dgm:pt>
    <dgm:pt modelId="{7D2208AB-DF25-41B9-809D-D58BCEACEAC1}" type="pres">
      <dgm:prSet presAssocID="{FE6C98D6-5043-431D-83A9-6E41F8E358C1}" presName="connectorText" presStyleLbl="sibTrans2D1" presStyleIdx="11" presStyleCnt="29"/>
      <dgm:spPr/>
    </dgm:pt>
    <dgm:pt modelId="{2F17328F-835A-4843-BAFB-A3EDD90FB110}" type="pres">
      <dgm:prSet presAssocID="{EDDAB903-2CEC-4129-BE43-7647C9F1250D}" presName="node" presStyleLbl="node1" presStyleIdx="11" presStyleCnt="29" custScaleX="139031" custScaleY="129590" custRadScaleRad="99937" custRadScaleInc="-25505">
        <dgm:presLayoutVars>
          <dgm:bulletEnabled val="1"/>
        </dgm:presLayoutVars>
      </dgm:prSet>
      <dgm:spPr/>
    </dgm:pt>
    <dgm:pt modelId="{D54D1798-2F83-4615-A596-7394F6007940}" type="pres">
      <dgm:prSet presAssocID="{E3E0960D-FB7F-41A9-BE0C-0AE04018AAF3}" presName="parTrans" presStyleLbl="sibTrans2D1" presStyleIdx="12" presStyleCnt="29"/>
      <dgm:spPr/>
    </dgm:pt>
    <dgm:pt modelId="{13F1799D-A9CC-4AD6-A246-0F4CA1BBB9C3}" type="pres">
      <dgm:prSet presAssocID="{E3E0960D-FB7F-41A9-BE0C-0AE04018AAF3}" presName="connectorText" presStyleLbl="sibTrans2D1" presStyleIdx="12" presStyleCnt="29"/>
      <dgm:spPr/>
    </dgm:pt>
    <dgm:pt modelId="{F65CFC2C-A448-4F26-90AF-B01F0E55AFD6}" type="pres">
      <dgm:prSet presAssocID="{6656AFC2-CFF6-46B5-BAF3-FBBF8569F1AA}" presName="node" presStyleLbl="node1" presStyleIdx="12" presStyleCnt="29" custScaleX="139031" custScaleY="129590" custRadScaleRad="99417" custRadScaleInc="-24920">
        <dgm:presLayoutVars>
          <dgm:bulletEnabled val="1"/>
        </dgm:presLayoutVars>
      </dgm:prSet>
      <dgm:spPr/>
    </dgm:pt>
    <dgm:pt modelId="{813FBE00-8DAE-4C40-8638-CC2D332C6781}" type="pres">
      <dgm:prSet presAssocID="{F4E74FE9-49B0-490B-8883-405EFB3A5EBF}" presName="parTrans" presStyleLbl="sibTrans2D1" presStyleIdx="13" presStyleCnt="29"/>
      <dgm:spPr/>
    </dgm:pt>
    <dgm:pt modelId="{F83BE989-D19D-4919-870B-D3D924EE5C21}" type="pres">
      <dgm:prSet presAssocID="{F4E74FE9-49B0-490B-8883-405EFB3A5EBF}" presName="connectorText" presStyleLbl="sibTrans2D1" presStyleIdx="13" presStyleCnt="29"/>
      <dgm:spPr/>
    </dgm:pt>
    <dgm:pt modelId="{3D07B391-F03D-4891-B473-315BE895E37C}" type="pres">
      <dgm:prSet presAssocID="{ACB9D054-16D5-41EE-A36A-945F422D9474}" presName="node" presStyleLbl="node1" presStyleIdx="13" presStyleCnt="29" custScaleX="139031" custScaleY="129590" custRadScaleRad="98920" custRadScaleInc="-23298">
        <dgm:presLayoutVars>
          <dgm:bulletEnabled val="1"/>
        </dgm:presLayoutVars>
      </dgm:prSet>
      <dgm:spPr/>
    </dgm:pt>
    <dgm:pt modelId="{D9C9A069-EDAB-4AB2-881E-B94EADE7086C}" type="pres">
      <dgm:prSet presAssocID="{E2BF3BA3-F8FA-4032-9D31-35256560096C}" presName="parTrans" presStyleLbl="sibTrans2D1" presStyleIdx="14" presStyleCnt="29"/>
      <dgm:spPr/>
    </dgm:pt>
    <dgm:pt modelId="{8BF9A00B-B2FB-42E6-B37A-B61024079109}" type="pres">
      <dgm:prSet presAssocID="{E2BF3BA3-F8FA-4032-9D31-35256560096C}" presName="connectorText" presStyleLbl="sibTrans2D1" presStyleIdx="14" presStyleCnt="29"/>
      <dgm:spPr/>
    </dgm:pt>
    <dgm:pt modelId="{22202DC0-0226-4638-A5BF-178BFF3FC6D5}" type="pres">
      <dgm:prSet presAssocID="{85D25FB8-35F0-4367-B77E-14C9111D635F}" presName="node" presStyleLbl="node1" presStyleIdx="14" presStyleCnt="29" custScaleX="139031" custScaleY="129590" custRadScaleRad="98135" custRadScaleInc="-32392">
        <dgm:presLayoutVars>
          <dgm:bulletEnabled val="1"/>
        </dgm:presLayoutVars>
      </dgm:prSet>
      <dgm:spPr/>
    </dgm:pt>
    <dgm:pt modelId="{14AE0993-FFCD-4E6C-959D-5C4B38EFFFEF}" type="pres">
      <dgm:prSet presAssocID="{448198C1-759A-4672-A784-98EC03E967DC}" presName="parTrans" presStyleLbl="sibTrans2D1" presStyleIdx="15" presStyleCnt="29"/>
      <dgm:spPr/>
    </dgm:pt>
    <dgm:pt modelId="{9687CF71-D1D9-42F9-8CC7-5B3028705170}" type="pres">
      <dgm:prSet presAssocID="{448198C1-759A-4672-A784-98EC03E967DC}" presName="connectorText" presStyleLbl="sibTrans2D1" presStyleIdx="15" presStyleCnt="29"/>
      <dgm:spPr/>
    </dgm:pt>
    <dgm:pt modelId="{D486708C-2ECF-4A45-9A5E-E2B077F1D3C4}" type="pres">
      <dgm:prSet presAssocID="{AFF18888-F10A-4937-91FC-5E77757CE37A}" presName="node" presStyleLbl="node1" presStyleIdx="15" presStyleCnt="29" custScaleX="139031" custScaleY="129590" custRadScaleRad="97513" custRadScaleInc="-28023">
        <dgm:presLayoutVars>
          <dgm:bulletEnabled val="1"/>
        </dgm:presLayoutVars>
      </dgm:prSet>
      <dgm:spPr/>
    </dgm:pt>
    <dgm:pt modelId="{AB95FD62-B4FB-441E-B58D-A6E92727C9F2}" type="pres">
      <dgm:prSet presAssocID="{5AFEFF7E-C556-4928-ADC0-5D9B41ADA04D}" presName="parTrans" presStyleLbl="sibTrans2D1" presStyleIdx="16" presStyleCnt="29"/>
      <dgm:spPr/>
    </dgm:pt>
    <dgm:pt modelId="{06A61406-E359-4925-A381-B500F6939035}" type="pres">
      <dgm:prSet presAssocID="{5AFEFF7E-C556-4928-ADC0-5D9B41ADA04D}" presName="connectorText" presStyleLbl="sibTrans2D1" presStyleIdx="16" presStyleCnt="29"/>
      <dgm:spPr/>
    </dgm:pt>
    <dgm:pt modelId="{63BBCD39-E756-43E1-8393-925598D72CEB}" type="pres">
      <dgm:prSet presAssocID="{C963137F-DF29-471B-9B91-3B8A6ABD5967}" presName="node" presStyleLbl="node1" presStyleIdx="16" presStyleCnt="29" custScaleX="139031" custScaleY="129590" custRadScaleRad="96993" custRadScaleInc="-22420">
        <dgm:presLayoutVars>
          <dgm:bulletEnabled val="1"/>
        </dgm:presLayoutVars>
      </dgm:prSet>
      <dgm:spPr/>
    </dgm:pt>
    <dgm:pt modelId="{FFFA04C3-E010-4D8E-AA2D-3D3A32FB8C94}" type="pres">
      <dgm:prSet presAssocID="{FAD716EA-DAC6-4997-BA07-AC2778E58874}" presName="parTrans" presStyleLbl="sibTrans2D1" presStyleIdx="17" presStyleCnt="29"/>
      <dgm:spPr/>
    </dgm:pt>
    <dgm:pt modelId="{EECC0770-8E2A-4C11-B11E-C9D76E04F7CB}" type="pres">
      <dgm:prSet presAssocID="{FAD716EA-DAC6-4997-BA07-AC2778E58874}" presName="connectorText" presStyleLbl="sibTrans2D1" presStyleIdx="17" presStyleCnt="29"/>
      <dgm:spPr/>
    </dgm:pt>
    <dgm:pt modelId="{0A39E96C-D688-4591-92F8-4C048F7D4848}" type="pres">
      <dgm:prSet presAssocID="{8E72FC07-B170-4355-B68A-E5B404D7C412}" presName="node" presStyleLbl="node1" presStyleIdx="17" presStyleCnt="29" custScaleX="139031" custScaleY="129590" custRadScaleRad="96598" custRadScaleInc="-15814">
        <dgm:presLayoutVars>
          <dgm:bulletEnabled val="1"/>
        </dgm:presLayoutVars>
      </dgm:prSet>
      <dgm:spPr/>
    </dgm:pt>
    <dgm:pt modelId="{52265A8D-9D72-4DD8-BD3B-8A53A54FBA73}" type="pres">
      <dgm:prSet presAssocID="{DEEA0468-A87B-4D49-825A-855290841746}" presName="parTrans" presStyleLbl="sibTrans2D1" presStyleIdx="18" presStyleCnt="29"/>
      <dgm:spPr/>
    </dgm:pt>
    <dgm:pt modelId="{51779DD0-7BBB-4084-B800-E0190293BC96}" type="pres">
      <dgm:prSet presAssocID="{DEEA0468-A87B-4D49-825A-855290841746}" presName="connectorText" presStyleLbl="sibTrans2D1" presStyleIdx="18" presStyleCnt="29"/>
      <dgm:spPr/>
    </dgm:pt>
    <dgm:pt modelId="{B0701CBB-729F-4813-9AE0-CE30D25F90C9}" type="pres">
      <dgm:prSet presAssocID="{BBB64239-0A2D-46FD-BA8B-7C1A2283713E}" presName="node" presStyleLbl="node1" presStyleIdx="18" presStyleCnt="29" custScaleX="139031" custScaleY="129590" custRadScaleRad="96347" custRadScaleInc="-8492">
        <dgm:presLayoutVars>
          <dgm:bulletEnabled val="1"/>
        </dgm:presLayoutVars>
      </dgm:prSet>
      <dgm:spPr/>
    </dgm:pt>
    <dgm:pt modelId="{2D1D59C8-5247-4FAA-B2A5-AD308AE32BBA}" type="pres">
      <dgm:prSet presAssocID="{5A9335AD-5D80-4043-B15D-0E96CDADFE53}" presName="parTrans" presStyleLbl="sibTrans2D1" presStyleIdx="19" presStyleCnt="29"/>
      <dgm:spPr/>
    </dgm:pt>
    <dgm:pt modelId="{1DB0357D-42E1-47C3-8C97-59826FB17A5A}" type="pres">
      <dgm:prSet presAssocID="{5A9335AD-5D80-4043-B15D-0E96CDADFE53}" presName="connectorText" presStyleLbl="sibTrans2D1" presStyleIdx="19" presStyleCnt="29"/>
      <dgm:spPr/>
    </dgm:pt>
    <dgm:pt modelId="{30BD2F7D-A1E0-4374-9170-8CB0126A3A86}" type="pres">
      <dgm:prSet presAssocID="{7255BDB2-5F6C-4D33-9238-D9FB9F393713}" presName="node" presStyleLbl="node1" presStyleIdx="19" presStyleCnt="29" custScaleX="139031" custScaleY="129590" custRadScaleRad="96473" custRadScaleInc="-9351">
        <dgm:presLayoutVars>
          <dgm:bulletEnabled val="1"/>
        </dgm:presLayoutVars>
      </dgm:prSet>
      <dgm:spPr/>
    </dgm:pt>
    <dgm:pt modelId="{A973F6DF-1F5C-420E-A5C6-4C144D119031}" type="pres">
      <dgm:prSet presAssocID="{F15A1725-5D9F-432B-8F70-A2468D4E8985}" presName="parTrans" presStyleLbl="sibTrans2D1" presStyleIdx="20" presStyleCnt="29"/>
      <dgm:spPr/>
    </dgm:pt>
    <dgm:pt modelId="{9117D488-71A3-4F52-B8EE-75C9F1256537}" type="pres">
      <dgm:prSet presAssocID="{F15A1725-5D9F-432B-8F70-A2468D4E8985}" presName="connectorText" presStyleLbl="sibTrans2D1" presStyleIdx="20" presStyleCnt="29"/>
      <dgm:spPr/>
    </dgm:pt>
    <dgm:pt modelId="{DEBEBF91-2B51-4BAE-91F2-810B3C0B92CA}" type="pres">
      <dgm:prSet presAssocID="{6613A070-6FFB-42D1-850A-7F1C98BA4442}" presName="node" presStyleLbl="node1" presStyleIdx="20" presStyleCnt="29" custScaleX="139031" custScaleY="129590" custRadScaleRad="96358" custRadScaleInc="-1892">
        <dgm:presLayoutVars>
          <dgm:bulletEnabled val="1"/>
        </dgm:presLayoutVars>
      </dgm:prSet>
      <dgm:spPr/>
    </dgm:pt>
    <dgm:pt modelId="{BA588E70-013C-4F24-9546-E41CE1899899}" type="pres">
      <dgm:prSet presAssocID="{CD0ACBD8-1DA9-4B9D-B09C-502564904295}" presName="parTrans" presStyleLbl="sibTrans2D1" presStyleIdx="21" presStyleCnt="29"/>
      <dgm:spPr/>
    </dgm:pt>
    <dgm:pt modelId="{23F5DF56-E78A-4C11-8613-7A137D17C188}" type="pres">
      <dgm:prSet presAssocID="{CD0ACBD8-1DA9-4B9D-B09C-502564904295}" presName="connectorText" presStyleLbl="sibTrans2D1" presStyleIdx="21" presStyleCnt="29"/>
      <dgm:spPr/>
    </dgm:pt>
    <dgm:pt modelId="{DC265C6A-7E00-4D76-8A21-A41C5C5964B3}" type="pres">
      <dgm:prSet presAssocID="{D4C685E4-5050-4DE5-B2A2-8FEA5B493710}" presName="node" presStyleLbl="node1" presStyleIdx="21" presStyleCnt="29" custScaleX="139031" custScaleY="129590" custRadScaleRad="96396" custRadScaleInc="5654">
        <dgm:presLayoutVars>
          <dgm:bulletEnabled val="1"/>
        </dgm:presLayoutVars>
      </dgm:prSet>
      <dgm:spPr/>
    </dgm:pt>
    <dgm:pt modelId="{BECEF271-DFAC-442B-8A70-760100A45BCE}" type="pres">
      <dgm:prSet presAssocID="{8616BF0A-6D10-4E3A-8E5A-3883D9BAEFA4}" presName="parTrans" presStyleLbl="sibTrans2D1" presStyleIdx="22" presStyleCnt="29"/>
      <dgm:spPr/>
    </dgm:pt>
    <dgm:pt modelId="{A7010E3C-C69C-4035-A47F-7593D0EDDF85}" type="pres">
      <dgm:prSet presAssocID="{8616BF0A-6D10-4E3A-8E5A-3883D9BAEFA4}" presName="connectorText" presStyleLbl="sibTrans2D1" presStyleIdx="22" presStyleCnt="29"/>
      <dgm:spPr/>
    </dgm:pt>
    <dgm:pt modelId="{AFA8D039-5AC8-4EDF-8AFF-6F2A7E7C17D8}" type="pres">
      <dgm:prSet presAssocID="{F5F7652D-AD84-4EF1-B3A1-37AD4E8D5EA3}" presName="node" presStyleLbl="node1" presStyleIdx="22" presStyleCnt="29" custScaleX="139031" custScaleY="129590" custRadScaleRad="96588" custRadScaleInc="12942">
        <dgm:presLayoutVars>
          <dgm:bulletEnabled val="1"/>
        </dgm:presLayoutVars>
      </dgm:prSet>
      <dgm:spPr/>
    </dgm:pt>
    <dgm:pt modelId="{14583D88-1DC5-4CD1-B62F-7B718D90AF0F}" type="pres">
      <dgm:prSet presAssocID="{AE98FFD7-E687-4547-8F53-3CE4F7418A2E}" presName="parTrans" presStyleLbl="sibTrans2D1" presStyleIdx="23" presStyleCnt="29"/>
      <dgm:spPr/>
    </dgm:pt>
    <dgm:pt modelId="{EF9FE089-D034-466C-A338-293FC69BB33E}" type="pres">
      <dgm:prSet presAssocID="{AE98FFD7-E687-4547-8F53-3CE4F7418A2E}" presName="connectorText" presStyleLbl="sibTrans2D1" presStyleIdx="23" presStyleCnt="29"/>
      <dgm:spPr/>
    </dgm:pt>
    <dgm:pt modelId="{84F852D4-33D1-4EF7-9EF6-E5EA4709C380}" type="pres">
      <dgm:prSet presAssocID="{8AD2F1B4-E09E-4A0B-99FA-D5AEA78048F1}" presName="node" presStyleLbl="node1" presStyleIdx="23" presStyleCnt="29" custScaleX="139031" custScaleY="129590" custRadScaleRad="96924" custRadScaleInc="19643">
        <dgm:presLayoutVars>
          <dgm:bulletEnabled val="1"/>
        </dgm:presLayoutVars>
      </dgm:prSet>
      <dgm:spPr/>
    </dgm:pt>
    <dgm:pt modelId="{46D62FF4-03C8-49DA-831B-1074CC50B531}" type="pres">
      <dgm:prSet presAssocID="{F5577CEF-1FFD-4036-AB29-23BDBF13E227}" presName="parTrans" presStyleLbl="sibTrans2D1" presStyleIdx="24" presStyleCnt="29"/>
      <dgm:spPr/>
    </dgm:pt>
    <dgm:pt modelId="{FF8982DF-5A2C-4C57-8A31-22A02D501DF1}" type="pres">
      <dgm:prSet presAssocID="{F5577CEF-1FFD-4036-AB29-23BDBF13E227}" presName="connectorText" presStyleLbl="sibTrans2D1" presStyleIdx="24" presStyleCnt="29"/>
      <dgm:spPr/>
    </dgm:pt>
    <dgm:pt modelId="{DF9FEE19-2560-4B62-9F08-EDBDA74A85CB}" type="pres">
      <dgm:prSet presAssocID="{AC032EEB-E452-4072-96FF-46700C474095}" presName="node" presStyleLbl="node1" presStyleIdx="24" presStyleCnt="29" custScaleX="139031" custScaleY="129590" custRadScaleRad="97389" custRadScaleInc="25464">
        <dgm:presLayoutVars>
          <dgm:bulletEnabled val="1"/>
        </dgm:presLayoutVars>
      </dgm:prSet>
      <dgm:spPr/>
    </dgm:pt>
    <dgm:pt modelId="{5C8128E4-8271-4B38-907F-05494ED08B7D}" type="pres">
      <dgm:prSet presAssocID="{90F9013C-EFA6-4E00-83CD-F414242D796F}" presName="parTrans" presStyleLbl="sibTrans2D1" presStyleIdx="25" presStyleCnt="29"/>
      <dgm:spPr/>
    </dgm:pt>
    <dgm:pt modelId="{2E48CF3B-86C3-4D83-A780-506017357545}" type="pres">
      <dgm:prSet presAssocID="{90F9013C-EFA6-4E00-83CD-F414242D796F}" presName="connectorText" presStyleLbl="sibTrans2D1" presStyleIdx="25" presStyleCnt="29"/>
      <dgm:spPr/>
    </dgm:pt>
    <dgm:pt modelId="{6EE7E1F5-2485-4CD8-B377-84202BEAF3B0}" type="pres">
      <dgm:prSet presAssocID="{5C08DFAE-F453-428E-8C27-285B8DCE5148}" presName="node" presStyleLbl="node1" presStyleIdx="25" presStyleCnt="29" custScaleX="139031" custScaleY="129590" custRadScaleRad="97963" custRadScaleInc="30158">
        <dgm:presLayoutVars>
          <dgm:bulletEnabled val="1"/>
        </dgm:presLayoutVars>
      </dgm:prSet>
      <dgm:spPr/>
    </dgm:pt>
    <dgm:pt modelId="{54D1F419-ACC5-4AEA-9316-59900BA4D4D1}" type="pres">
      <dgm:prSet presAssocID="{13A42525-E160-4C99-A89C-FA0D9CE0E037}" presName="parTrans" presStyleLbl="sibTrans2D1" presStyleIdx="26" presStyleCnt="29"/>
      <dgm:spPr/>
    </dgm:pt>
    <dgm:pt modelId="{B480A9E0-0A54-487B-B65B-E265DAC3EE24}" type="pres">
      <dgm:prSet presAssocID="{13A42525-E160-4C99-A89C-FA0D9CE0E037}" presName="connectorText" presStyleLbl="sibTrans2D1" presStyleIdx="26" presStyleCnt="29"/>
      <dgm:spPr/>
    </dgm:pt>
    <dgm:pt modelId="{3A48EACE-68E0-467B-96CB-7B940DD944AB}" type="pres">
      <dgm:prSet presAssocID="{343661A7-B410-425F-A037-B2FDAFEC99F6}" presName="node" presStyleLbl="node1" presStyleIdx="26" presStyleCnt="29" custScaleX="139031" custScaleY="129590" custRadScaleRad="98618" custRadScaleInc="33542">
        <dgm:presLayoutVars>
          <dgm:bulletEnabled val="1"/>
        </dgm:presLayoutVars>
      </dgm:prSet>
      <dgm:spPr/>
    </dgm:pt>
    <dgm:pt modelId="{B1FB1227-34CB-4DCC-825B-BD321AF1AEAA}" type="pres">
      <dgm:prSet presAssocID="{8A0200E8-B4AF-4C5A-A199-31B251E3D069}" presName="parTrans" presStyleLbl="sibTrans2D1" presStyleIdx="27" presStyleCnt="29"/>
      <dgm:spPr/>
    </dgm:pt>
    <dgm:pt modelId="{4E726AD4-AD91-4402-895E-37254D610848}" type="pres">
      <dgm:prSet presAssocID="{8A0200E8-B4AF-4C5A-A199-31B251E3D069}" presName="connectorText" presStyleLbl="sibTrans2D1" presStyleIdx="27" presStyleCnt="29"/>
      <dgm:spPr/>
    </dgm:pt>
    <dgm:pt modelId="{0366CF53-FA10-4498-BDFA-6665B585DE00}" type="pres">
      <dgm:prSet presAssocID="{57CC1FB7-F4CF-4C89-B23A-52C611DCB720}" presName="node" presStyleLbl="node1" presStyleIdx="27" presStyleCnt="29" custScaleX="139031" custScaleY="129590" custRadScaleRad="99330" custRadScaleInc="35498">
        <dgm:presLayoutVars>
          <dgm:bulletEnabled val="1"/>
        </dgm:presLayoutVars>
      </dgm:prSet>
      <dgm:spPr/>
    </dgm:pt>
    <dgm:pt modelId="{7F9A9FFC-F206-4A38-B816-5C9011439562}" type="pres">
      <dgm:prSet presAssocID="{D676D935-571A-44B1-89E5-25D93739E1CC}" presName="parTrans" presStyleLbl="sibTrans2D1" presStyleIdx="28" presStyleCnt="29"/>
      <dgm:spPr/>
    </dgm:pt>
    <dgm:pt modelId="{86447C00-F02F-40A1-AA83-91B272E63D8E}" type="pres">
      <dgm:prSet presAssocID="{D676D935-571A-44B1-89E5-25D93739E1CC}" presName="connectorText" presStyleLbl="sibTrans2D1" presStyleIdx="28" presStyleCnt="29"/>
      <dgm:spPr/>
    </dgm:pt>
    <dgm:pt modelId="{9A9F7A78-1EA9-4FF0-A89B-9A41ECC5F711}" type="pres">
      <dgm:prSet presAssocID="{920A6E36-DE71-49BE-800F-AEAFA77D51C3}" presName="node" presStyleLbl="node1" presStyleIdx="28" presStyleCnt="29" custScaleX="146947" custScaleY="129026" custRadScaleRad="101283" custRadScaleInc="35005">
        <dgm:presLayoutVars>
          <dgm:bulletEnabled val="1"/>
        </dgm:presLayoutVars>
      </dgm:prSet>
      <dgm:spPr/>
    </dgm:pt>
  </dgm:ptLst>
  <dgm:cxnLst>
    <dgm:cxn modelId="{E0915801-954E-4013-8EF2-5A2C1F1EF194}" type="presOf" srcId="{F5F7652D-AD84-4EF1-B3A1-37AD4E8D5EA3}" destId="{AFA8D039-5AC8-4EDF-8AFF-6F2A7E7C17D8}" srcOrd="0" destOrd="0" presId="urn:microsoft.com/office/officeart/2005/8/layout/radial5"/>
    <dgm:cxn modelId="{D1CAD201-49BD-464F-9D81-C1BF2A52EB53}" srcId="{0FECFB86-08D9-48A2-9EFA-581AC48BAA48}" destId="{ADF3DB52-742B-4FE3-8682-AB5966E865F1}" srcOrd="7" destOrd="0" parTransId="{7BBC8001-E413-4589-AD66-9F1C71B16D25}" sibTransId="{C20FB827-BC45-4FBE-9BB6-8DAE4729F9B4}"/>
    <dgm:cxn modelId="{DE97B207-81C0-40DF-9467-6EB9FA7C44FA}" type="presOf" srcId="{F4E74FE9-49B0-490B-8883-405EFB3A5EBF}" destId="{F83BE989-D19D-4919-870B-D3D924EE5C21}" srcOrd="1" destOrd="0" presId="urn:microsoft.com/office/officeart/2005/8/layout/radial5"/>
    <dgm:cxn modelId="{FAA06A0A-6885-41AA-9F9A-6080B36ACA76}" type="presOf" srcId="{E3E0960D-FB7F-41A9-BE0C-0AE04018AAF3}" destId="{13F1799D-A9CC-4AD6-A246-0F4CA1BBB9C3}" srcOrd="1" destOrd="0" presId="urn:microsoft.com/office/officeart/2005/8/layout/radial5"/>
    <dgm:cxn modelId="{DEE8CD0C-C0ED-40D1-BA82-84960C1575DA}" type="presOf" srcId="{FE6C98D6-5043-431D-83A9-6E41F8E358C1}" destId="{743C9185-049C-4FA4-9D5B-6DAB44EC2E36}" srcOrd="0" destOrd="0" presId="urn:microsoft.com/office/officeart/2005/8/layout/radial5"/>
    <dgm:cxn modelId="{6135BB0D-F54D-4A59-B326-D0F8D570BB9C}" type="presOf" srcId="{57CC1FB7-F4CF-4C89-B23A-52C611DCB720}" destId="{0366CF53-FA10-4498-BDFA-6665B585DE00}" srcOrd="0" destOrd="0" presId="urn:microsoft.com/office/officeart/2005/8/layout/radial5"/>
    <dgm:cxn modelId="{0060E80E-2451-4172-90C9-E0E76E2B6AB8}" type="presOf" srcId="{D676D935-571A-44B1-89E5-25D93739E1CC}" destId="{86447C00-F02F-40A1-AA83-91B272E63D8E}" srcOrd="1" destOrd="0" presId="urn:microsoft.com/office/officeart/2005/8/layout/radial5"/>
    <dgm:cxn modelId="{B56BE510-200D-488B-A859-AAEE6E529C8E}" type="presOf" srcId="{0FECFB86-08D9-48A2-9EFA-581AC48BAA48}" destId="{2BABE35F-0F87-40DD-B921-B8F27A64E5CC}" srcOrd="0" destOrd="0" presId="urn:microsoft.com/office/officeart/2005/8/layout/radial5"/>
    <dgm:cxn modelId="{68C5C616-1C03-4417-8D77-40619278DFBA}" srcId="{0FECFB86-08D9-48A2-9EFA-581AC48BAA48}" destId="{96EA373C-B0FB-4BD2-8EA2-E0DF001663A5}" srcOrd="5" destOrd="0" parTransId="{D2666178-2F36-4C56-AD15-ABC23BFB3A11}" sibTransId="{FB0F98CD-E309-4C28-B0A3-274303CC197B}"/>
    <dgm:cxn modelId="{70B2841A-4390-46A5-89BE-A5831964295C}" type="presOf" srcId="{5AFEFF7E-C556-4928-ADC0-5D9B41ADA04D}" destId="{AB95FD62-B4FB-441E-B58D-A6E92727C9F2}" srcOrd="0" destOrd="0" presId="urn:microsoft.com/office/officeart/2005/8/layout/radial5"/>
    <dgm:cxn modelId="{41CA5E1E-1485-44CE-93C9-1EA664D923AF}" type="presOf" srcId="{8E72FC07-B170-4355-B68A-E5B404D7C412}" destId="{0A39E96C-D688-4591-92F8-4C048F7D4848}" srcOrd="0" destOrd="0" presId="urn:microsoft.com/office/officeart/2005/8/layout/radial5"/>
    <dgm:cxn modelId="{F1B31127-03C2-45FF-9D79-DA7173897545}" srcId="{0FECFB86-08D9-48A2-9EFA-581AC48BAA48}" destId="{C440BFA0-7823-4A3A-862E-FFFFA8193460}" srcOrd="4" destOrd="0" parTransId="{433CCC4A-BCF8-4FE2-BA5C-1DFC7CF007D3}" sibTransId="{C7F9A636-77D9-40F0-90DC-F4B7E7436333}"/>
    <dgm:cxn modelId="{73EB4E29-2EB4-4284-915F-B62B24FE4AD2}" type="presOf" srcId="{6656AFC2-CFF6-46B5-BAF3-FBBF8569F1AA}" destId="{F65CFC2C-A448-4F26-90AF-B01F0E55AFD6}" srcOrd="0" destOrd="0" presId="urn:microsoft.com/office/officeart/2005/8/layout/radial5"/>
    <dgm:cxn modelId="{0029B52B-DA00-4C9A-93FD-02732220CFFE}" srcId="{0FECFB86-08D9-48A2-9EFA-581AC48BAA48}" destId="{6613A070-6FFB-42D1-850A-7F1C98BA4442}" srcOrd="20" destOrd="0" parTransId="{F15A1725-5D9F-432B-8F70-A2468D4E8985}" sibTransId="{56F13896-29B9-430E-951B-495654D5B8A9}"/>
    <dgm:cxn modelId="{9D31352C-9D80-46B8-8236-84C4853BFEDB}" type="presOf" srcId="{6613A070-6FFB-42D1-850A-7F1C98BA4442}" destId="{DEBEBF91-2B51-4BAE-91F2-810B3C0B92CA}" srcOrd="0" destOrd="0" presId="urn:microsoft.com/office/officeart/2005/8/layout/radial5"/>
    <dgm:cxn modelId="{D66F362F-EF70-4682-8777-9A1C5FAA47B7}" type="presOf" srcId="{5DDF6853-2C97-453C-B08A-DBA9D851B7C9}" destId="{6FFE0DFE-0763-4C7E-94CB-BEDF38794F68}" srcOrd="1" destOrd="0" presId="urn:microsoft.com/office/officeart/2005/8/layout/radial5"/>
    <dgm:cxn modelId="{A98A6336-27F9-4E98-BF84-3A8E77BBC460}" type="presOf" srcId="{D2666178-2F36-4C56-AD15-ABC23BFB3A11}" destId="{04ED6C94-2D03-449F-B575-6E3350F898B8}" srcOrd="1" destOrd="0" presId="urn:microsoft.com/office/officeart/2005/8/layout/radial5"/>
    <dgm:cxn modelId="{B8604936-FF3C-4309-A039-9C19A939762C}" type="presOf" srcId="{3362AB53-BED9-4169-8A5B-20AF9A6DC866}" destId="{01336244-B650-470E-B0BB-595945F712C7}" srcOrd="0" destOrd="0" presId="urn:microsoft.com/office/officeart/2005/8/layout/radial5"/>
    <dgm:cxn modelId="{E1BAB336-4D4D-47A9-9D43-682BF097315E}" type="presOf" srcId="{119DF2B4-F700-42EF-BA4F-01CD421F5853}" destId="{D7C02BA7-5260-4099-A15B-ACA94D591CE2}" srcOrd="1" destOrd="0" presId="urn:microsoft.com/office/officeart/2005/8/layout/radial5"/>
    <dgm:cxn modelId="{AAC29937-0081-46FE-8525-12950CE4AA9D}" type="presOf" srcId="{BBB64239-0A2D-46FD-BA8B-7C1A2283713E}" destId="{B0701CBB-729F-4813-9AE0-CE30D25F90C9}" srcOrd="0" destOrd="0" presId="urn:microsoft.com/office/officeart/2005/8/layout/radial5"/>
    <dgm:cxn modelId="{CB11F139-FC34-4826-95E3-3C91773F9839}" srcId="{0FECFB86-08D9-48A2-9EFA-581AC48BAA48}" destId="{AD289EEF-EB28-4D77-9C84-11EF3D891139}" srcOrd="6" destOrd="0" parTransId="{119DF2B4-F700-42EF-BA4F-01CD421F5853}" sibTransId="{93BCA336-7A2C-4529-A158-C31F2F36D8D9}"/>
    <dgm:cxn modelId="{E4BC343B-F573-41D1-85E2-A217E37E0C76}" srcId="{0FECFB86-08D9-48A2-9EFA-581AC48BAA48}" destId="{EDDAB903-2CEC-4129-BE43-7647C9F1250D}" srcOrd="11" destOrd="0" parTransId="{FE6C98D6-5043-431D-83A9-6E41F8E358C1}" sibTransId="{D03C7E74-DA29-4696-890F-5330ACF16C7D}"/>
    <dgm:cxn modelId="{0BCA533B-E87E-4100-8733-05606E05DFD8}" type="presOf" srcId="{448198C1-759A-4672-A784-98EC03E967DC}" destId="{9687CF71-D1D9-42F9-8CC7-5B3028705170}" srcOrd="1" destOrd="0" presId="urn:microsoft.com/office/officeart/2005/8/layout/radial5"/>
    <dgm:cxn modelId="{025C7440-8FE3-4880-A545-ECC5BDC3DCF7}" type="presOf" srcId="{90F9013C-EFA6-4E00-83CD-F414242D796F}" destId="{2E48CF3B-86C3-4D83-A780-506017357545}" srcOrd="1" destOrd="0" presId="urn:microsoft.com/office/officeart/2005/8/layout/radial5"/>
    <dgm:cxn modelId="{8B96A640-6944-40C5-BD5E-32917DAD7B18}" type="presOf" srcId="{CEE732D9-E8E8-45EC-AB8D-855175BD37AD}" destId="{5212162F-0C2A-4E58-9628-ABBA68D10967}" srcOrd="0" destOrd="0" presId="urn:microsoft.com/office/officeart/2005/8/layout/radial5"/>
    <dgm:cxn modelId="{6CD8BF40-7B6E-4E03-AE5D-228661E97209}" type="presOf" srcId="{50A02CA5-8E98-43AE-8ADF-82DC3E23B6CE}" destId="{ECEE5C95-A4F8-4B8C-BC03-06CCAFDFDF95}" srcOrd="0" destOrd="0" presId="urn:microsoft.com/office/officeart/2005/8/layout/radial5"/>
    <dgm:cxn modelId="{FA5FA85D-E826-47D7-A766-0407B3177A16}" type="presOf" srcId="{E2BF3BA3-F8FA-4032-9D31-35256560096C}" destId="{D9C9A069-EDAB-4AB2-881E-B94EADE7086C}" srcOrd="0" destOrd="0" presId="urn:microsoft.com/office/officeart/2005/8/layout/radial5"/>
    <dgm:cxn modelId="{63E11760-8961-4C42-8CC9-4A368343D2FC}" srcId="{0FECFB86-08D9-48A2-9EFA-581AC48BAA48}" destId="{F5F7652D-AD84-4EF1-B3A1-37AD4E8D5EA3}" srcOrd="22" destOrd="0" parTransId="{8616BF0A-6D10-4E3A-8E5A-3883D9BAEFA4}" sibTransId="{7479AABB-7E7B-4C86-A49B-DB1782E39B6C}"/>
    <dgm:cxn modelId="{C8987241-16BA-409B-930F-4B2EBC469620}" type="presOf" srcId="{F5577CEF-1FFD-4036-AB29-23BDBF13E227}" destId="{46D62FF4-03C8-49DA-831B-1074CC50B531}" srcOrd="0" destOrd="0" presId="urn:microsoft.com/office/officeart/2005/8/layout/radial5"/>
    <dgm:cxn modelId="{32E9EF41-D475-4377-97CD-40D7AF6C673F}" type="presOf" srcId="{0C731FD2-F89D-464B-815F-88733ED39937}" destId="{1A8DCD59-6751-486B-B5F4-ED553E17B887}" srcOrd="0" destOrd="0" presId="urn:microsoft.com/office/officeart/2005/8/layout/radial5"/>
    <dgm:cxn modelId="{BCE31B62-DF8F-442A-8ABE-EF6611854744}" srcId="{0FECFB86-08D9-48A2-9EFA-581AC48BAA48}" destId="{920A6E36-DE71-49BE-800F-AEAFA77D51C3}" srcOrd="28" destOrd="0" parTransId="{D676D935-571A-44B1-89E5-25D93739E1CC}" sibTransId="{B08E4E24-2390-4D75-927B-5372277E4C98}"/>
    <dgm:cxn modelId="{AD066843-B600-4441-A368-B61111D41594}" srcId="{0FECFB86-08D9-48A2-9EFA-581AC48BAA48}" destId="{BBB64239-0A2D-46FD-BA8B-7C1A2283713E}" srcOrd="18" destOrd="0" parTransId="{DEEA0468-A87B-4D49-825A-855290841746}" sibTransId="{2F433D92-A9E0-4980-A474-A9C42500E731}"/>
    <dgm:cxn modelId="{2309DF65-DC93-49D0-A461-B820C55DAD68}" type="presOf" srcId="{AD289EEF-EB28-4D77-9C84-11EF3D891139}" destId="{E906F3B5-4506-4D71-98F6-EAA8A6A15C25}" srcOrd="0" destOrd="0" presId="urn:microsoft.com/office/officeart/2005/8/layout/radial5"/>
    <dgm:cxn modelId="{B4720946-CE57-4A54-A1AD-938106F76E61}" srcId="{0FECFB86-08D9-48A2-9EFA-581AC48BAA48}" destId="{8E72FC07-B170-4355-B68A-E5B404D7C412}" srcOrd="17" destOrd="0" parTransId="{FAD716EA-DAC6-4997-BA07-AC2778E58874}" sibTransId="{0D11E650-4CB5-4326-998E-04475694E749}"/>
    <dgm:cxn modelId="{5F874C66-3012-4256-B0C4-5C4AC5DAF62C}" type="presOf" srcId="{FAD716EA-DAC6-4997-BA07-AC2778E58874}" destId="{EECC0770-8E2A-4C11-B11E-C9D76E04F7CB}" srcOrd="1" destOrd="0" presId="urn:microsoft.com/office/officeart/2005/8/layout/radial5"/>
    <dgm:cxn modelId="{95C7CA66-C431-4F4E-944D-DA0F1B0AEE61}" type="presOf" srcId="{8AD2F1B4-E09E-4A0B-99FA-D5AEA78048F1}" destId="{84F852D4-33D1-4EF7-9EF6-E5EA4709C380}" srcOrd="0" destOrd="0" presId="urn:microsoft.com/office/officeart/2005/8/layout/radial5"/>
    <dgm:cxn modelId="{0FD58B67-24A3-4CAF-BB97-696F4D8C8440}" type="presOf" srcId="{FB8CCBDC-9DF0-4A61-ABB4-CD8294B1C00C}" destId="{395D68D3-B0DC-4D8C-8556-18066CD916AF}" srcOrd="0" destOrd="0" presId="urn:microsoft.com/office/officeart/2005/8/layout/radial5"/>
    <dgm:cxn modelId="{A5570748-C35C-47F4-9BA7-8FADF1AE866F}" type="presOf" srcId="{E2BF3BA3-F8FA-4032-9D31-35256560096C}" destId="{8BF9A00B-B2FB-42E6-B37A-B61024079109}" srcOrd="1" destOrd="0" presId="urn:microsoft.com/office/officeart/2005/8/layout/radial5"/>
    <dgm:cxn modelId="{5536F468-BC88-4BD8-8BB2-E5A8DDED2E9D}" type="presOf" srcId="{343661A7-B410-425F-A037-B2FDAFEC99F6}" destId="{3A48EACE-68E0-467B-96CB-7B940DD944AB}" srcOrd="0" destOrd="0" presId="urn:microsoft.com/office/officeart/2005/8/layout/radial5"/>
    <dgm:cxn modelId="{78829F49-49B4-4026-BB24-391330FDECA7}" type="presOf" srcId="{FE6C98D6-5043-431D-83A9-6E41F8E358C1}" destId="{7D2208AB-DF25-41B9-809D-D58BCEACEAC1}" srcOrd="1" destOrd="0" presId="urn:microsoft.com/office/officeart/2005/8/layout/radial5"/>
    <dgm:cxn modelId="{41990C6A-12D9-4C4F-B784-BAC32B38E943}" srcId="{0FECFB86-08D9-48A2-9EFA-581AC48BAA48}" destId="{F96FA59A-AE88-43C2-B53C-13AF47C2F500}" srcOrd="2" destOrd="0" parTransId="{B3718D9B-38F3-4B85-902E-920E6F054B14}" sibTransId="{5452F41C-DF02-40AA-A922-94C119B9E0B1}"/>
    <dgm:cxn modelId="{A429B96A-845F-4EEC-BE46-4C1BA9EC0E46}" type="presOf" srcId="{ACB9D054-16D5-41EE-A36A-945F422D9474}" destId="{3D07B391-F03D-4891-B473-315BE895E37C}" srcOrd="0" destOrd="0" presId="urn:microsoft.com/office/officeart/2005/8/layout/radial5"/>
    <dgm:cxn modelId="{6F0F256B-36ED-4388-9E35-6BF8480E77BD}" srcId="{0FECFB86-08D9-48A2-9EFA-581AC48BAA48}" destId="{90C53D9C-7B75-4932-ADD2-2826DB07DE39}" srcOrd="0" destOrd="0" parTransId="{CEE732D9-E8E8-45EC-AB8D-855175BD37AD}" sibTransId="{2393C527-47B8-4994-A0CE-21E146E3AA3C}"/>
    <dgm:cxn modelId="{6FEBDC6B-CC49-424A-A1E5-43EA03430548}" srcId="{0FECFB86-08D9-48A2-9EFA-581AC48BAA48}" destId="{300B27A1-C681-4A57-A1CE-42ED1945D716}" srcOrd="9" destOrd="0" parTransId="{3362AB53-BED9-4169-8A5B-20AF9A6DC866}" sibTransId="{20440427-1EF1-4AAE-8B51-BA045A8D687C}"/>
    <dgm:cxn modelId="{2D36044E-EA27-418B-948A-86AF60061D26}" type="presOf" srcId="{AFF18888-F10A-4937-91FC-5E77757CE37A}" destId="{D486708C-2ECF-4A45-9A5E-E2B077F1D3C4}" srcOrd="0" destOrd="0" presId="urn:microsoft.com/office/officeart/2005/8/layout/radial5"/>
    <dgm:cxn modelId="{344B0A50-3372-474F-979C-B6C31E2F1BCE}" type="presOf" srcId="{8616BF0A-6D10-4E3A-8E5A-3883D9BAEFA4}" destId="{BECEF271-DFAC-442B-8A70-760100A45BCE}" srcOrd="0" destOrd="0" presId="urn:microsoft.com/office/officeart/2005/8/layout/radial5"/>
    <dgm:cxn modelId="{ED547671-3BDF-423B-9520-0ABCC335E0AE}" srcId="{594A9D0C-1A9D-48BB-9DC8-B0276BB896B6}" destId="{A44A3510-1ED9-4B98-8DC0-434E6EEFDF90}" srcOrd="2" destOrd="0" parTransId="{F1165C07-FCD8-4283-9DEF-BD86FAE76CB0}" sibTransId="{54CB7BB8-C77B-47A4-8909-D62BC8D47DE5}"/>
    <dgm:cxn modelId="{C12CDD72-A66A-432A-972E-7EBF4F16381C}" type="presOf" srcId="{594A9D0C-1A9D-48BB-9DC8-B0276BB896B6}" destId="{8035AE36-A8A5-415D-B686-E550C5A5B375}" srcOrd="0" destOrd="0" presId="urn:microsoft.com/office/officeart/2005/8/layout/radial5"/>
    <dgm:cxn modelId="{99C82B53-4BAD-4CC0-AAA8-86FA03D97BB5}" type="presOf" srcId="{299F8382-FD10-46C5-BBFA-4868F43DDDBB}" destId="{041BB2B4-1308-4157-983F-9339672E369D}" srcOrd="0" destOrd="0" presId="urn:microsoft.com/office/officeart/2005/8/layout/radial5"/>
    <dgm:cxn modelId="{31C56373-B51E-41B7-8AE8-0FA20BB65786}" srcId="{0FECFB86-08D9-48A2-9EFA-581AC48BAA48}" destId="{ACB9D054-16D5-41EE-A36A-945F422D9474}" srcOrd="13" destOrd="0" parTransId="{F4E74FE9-49B0-490B-8883-405EFB3A5EBF}" sibTransId="{47601264-B151-4A65-AA29-1029872E65FB}"/>
    <dgm:cxn modelId="{2E8A6A53-DB60-41CB-83FB-1BE451E8C699}" type="presOf" srcId="{920A6E36-DE71-49BE-800F-AEAFA77D51C3}" destId="{9A9F7A78-1EA9-4FF0-A89B-9A41ECC5F711}" srcOrd="0" destOrd="0" presId="urn:microsoft.com/office/officeart/2005/8/layout/radial5"/>
    <dgm:cxn modelId="{AC460B74-8C4A-418E-B5CD-85E7354C2DA8}" type="presOf" srcId="{B3718D9B-38F3-4B85-902E-920E6F054B14}" destId="{A0AC3195-5184-4B80-97B0-D142177EBB57}" srcOrd="0" destOrd="0" presId="urn:microsoft.com/office/officeart/2005/8/layout/radial5"/>
    <dgm:cxn modelId="{792A4054-37D6-40C0-96F5-4EB6BD25739C}" type="presOf" srcId="{E3E0960D-FB7F-41A9-BE0C-0AE04018AAF3}" destId="{D54D1798-2F83-4615-A596-7394F6007940}" srcOrd="0" destOrd="0" presId="urn:microsoft.com/office/officeart/2005/8/layout/radial5"/>
    <dgm:cxn modelId="{7637DC74-3AC0-45CE-8F50-D84B61904D69}" type="presOf" srcId="{EDDAB903-2CEC-4129-BE43-7647C9F1250D}" destId="{2F17328F-835A-4843-BAFB-A3EDD90FB110}" srcOrd="0" destOrd="0" presId="urn:microsoft.com/office/officeart/2005/8/layout/radial5"/>
    <dgm:cxn modelId="{2E469A75-1167-46CA-9632-7DDC89DFC2C6}" srcId="{0FECFB86-08D9-48A2-9EFA-581AC48BAA48}" destId="{C963137F-DF29-471B-9B91-3B8A6ABD5967}" srcOrd="16" destOrd="0" parTransId="{5AFEFF7E-C556-4928-ADC0-5D9B41ADA04D}" sibTransId="{A33BB689-49E2-471B-9EC9-793171297B9D}"/>
    <dgm:cxn modelId="{326AC255-4C3E-401E-978B-0BBD01AB7DBC}" srcId="{594A9D0C-1A9D-48BB-9DC8-B0276BB896B6}" destId="{2F9E4A76-5BEF-4098-8F2E-88725B4305AB}" srcOrd="1" destOrd="0" parTransId="{A5654E9E-1256-40ED-AF33-A47376B8B412}" sibTransId="{01F849C8-E2AF-45E9-BD16-E0807017692E}"/>
    <dgm:cxn modelId="{EF86E175-E706-4E07-8153-8D5F3B8DE291}" type="presOf" srcId="{448198C1-759A-4672-A784-98EC03E967DC}" destId="{14AE0993-FFCD-4E6C-959D-5C4B38EFFFEF}" srcOrd="0" destOrd="0" presId="urn:microsoft.com/office/officeart/2005/8/layout/radial5"/>
    <dgm:cxn modelId="{E4CF3659-69DD-419F-BCF2-98B44039D577}" type="presOf" srcId="{AE98FFD7-E687-4547-8F53-3CE4F7418A2E}" destId="{14583D88-1DC5-4CD1-B62F-7B718D90AF0F}" srcOrd="0" destOrd="0" presId="urn:microsoft.com/office/officeart/2005/8/layout/radial5"/>
    <dgm:cxn modelId="{BED3597A-8A59-437F-B658-D25F22E41DF0}" type="presOf" srcId="{13A42525-E160-4C99-A89C-FA0D9CE0E037}" destId="{54D1F419-ACC5-4AEA-9316-59900BA4D4D1}" srcOrd="0" destOrd="0" presId="urn:microsoft.com/office/officeart/2005/8/layout/radial5"/>
    <dgm:cxn modelId="{12C7BE7C-CD21-4569-8904-B79ADF7DA56C}" type="presOf" srcId="{DEEA0468-A87B-4D49-825A-855290841746}" destId="{52265A8D-9D72-4DD8-BD3B-8A53A54FBA73}" srcOrd="0" destOrd="0" presId="urn:microsoft.com/office/officeart/2005/8/layout/radial5"/>
    <dgm:cxn modelId="{F0AD377D-7FFA-4DFF-AC7B-6346AC3D1C01}" srcId="{0FECFB86-08D9-48A2-9EFA-581AC48BAA48}" destId="{07255D82-3A0B-4F45-9948-5C5CC9487AC3}" srcOrd="3" destOrd="0" parTransId="{FB8CCBDC-9DF0-4A61-ABB4-CD8294B1C00C}" sibTransId="{0A154FC7-6419-4B13-B84B-A0529708AB94}"/>
    <dgm:cxn modelId="{292E2986-E319-45E4-AE1D-6C61CBAA2A20}" type="presOf" srcId="{0C731FD2-F89D-464B-815F-88733ED39937}" destId="{CF5D3642-701F-4768-BF55-42150A7DDDC1}" srcOrd="1" destOrd="0" presId="urn:microsoft.com/office/officeart/2005/8/layout/radial5"/>
    <dgm:cxn modelId="{3F191888-7DC7-4C74-91C1-A45B8853D75D}" type="presOf" srcId="{AE98FFD7-E687-4547-8F53-3CE4F7418A2E}" destId="{EF9FE089-D034-466C-A338-293FC69BB33E}" srcOrd="1" destOrd="0" presId="urn:microsoft.com/office/officeart/2005/8/layout/radial5"/>
    <dgm:cxn modelId="{0FA4C988-1D5A-4EF2-95EF-BE3ADE092AC1}" srcId="{0FECFB86-08D9-48A2-9EFA-581AC48BAA48}" destId="{BDFC6560-B494-49A5-9443-55337F53B942}" srcOrd="1" destOrd="0" parTransId="{0C731FD2-F89D-464B-815F-88733ED39937}" sibTransId="{FDBD413E-814B-4780-AF3B-E923F4523F49}"/>
    <dgm:cxn modelId="{DE6AD88A-25B5-44D1-B0FB-0E4A3510126B}" srcId="{0FECFB86-08D9-48A2-9EFA-581AC48BAA48}" destId="{85D25FB8-35F0-4367-B77E-14C9111D635F}" srcOrd="14" destOrd="0" parTransId="{E2BF3BA3-F8FA-4032-9D31-35256560096C}" sibTransId="{E542E530-E25B-42B2-8E8D-4A11607C2665}"/>
    <dgm:cxn modelId="{D20E6D8E-636F-4909-A762-D3A01DFDB174}" type="presOf" srcId="{90C53D9C-7B75-4932-ADD2-2826DB07DE39}" destId="{F07B1B4F-16CF-4669-8BDC-135A9D2EABBE}" srcOrd="0" destOrd="0" presId="urn:microsoft.com/office/officeart/2005/8/layout/radial5"/>
    <dgm:cxn modelId="{178AAF8E-0829-42F6-B4DB-5884CD6FC98F}" type="presOf" srcId="{8616BF0A-6D10-4E3A-8E5A-3883D9BAEFA4}" destId="{A7010E3C-C69C-4035-A47F-7593D0EDDF85}" srcOrd="1" destOrd="0" presId="urn:microsoft.com/office/officeart/2005/8/layout/radial5"/>
    <dgm:cxn modelId="{0C5F4C93-951B-468B-8F78-D4083BCDC456}" type="presOf" srcId="{5DDF6853-2C97-453C-B08A-DBA9D851B7C9}" destId="{2F66D2CE-7483-40EE-89E9-88B735CB0CD9}" srcOrd="0" destOrd="0" presId="urn:microsoft.com/office/officeart/2005/8/layout/radial5"/>
    <dgm:cxn modelId="{2BA17B94-0BDF-42FE-98B5-D11F90C0A5AA}" type="presOf" srcId="{CD0ACBD8-1DA9-4B9D-B09C-502564904295}" destId="{BA588E70-013C-4F24-9546-E41CE1899899}" srcOrd="0" destOrd="0" presId="urn:microsoft.com/office/officeart/2005/8/layout/radial5"/>
    <dgm:cxn modelId="{CE901695-B2EE-4555-9EBE-0E3549658B0D}" type="presOf" srcId="{433CCC4A-BCF8-4FE2-BA5C-1DFC7CF007D3}" destId="{1433D187-6BB4-4C4F-9E32-18021F3E50EE}" srcOrd="1" destOrd="0" presId="urn:microsoft.com/office/officeart/2005/8/layout/radial5"/>
    <dgm:cxn modelId="{9D3EE698-3BB5-43A2-A400-4CDD6BB2831E}" srcId="{0FECFB86-08D9-48A2-9EFA-581AC48BAA48}" destId="{D4C685E4-5050-4DE5-B2A2-8FEA5B493710}" srcOrd="21" destOrd="0" parTransId="{CD0ACBD8-1DA9-4B9D-B09C-502564904295}" sibTransId="{9102C4CC-0D4F-4A91-9B9B-6853879524FB}"/>
    <dgm:cxn modelId="{C0991FA2-6057-42CB-8111-6E53EC3DC1AD}" type="presOf" srcId="{3362AB53-BED9-4169-8A5B-20AF9A6DC866}" destId="{755F8FC4-FA4B-4347-9631-2ED562D2D5F4}" srcOrd="1" destOrd="0" presId="urn:microsoft.com/office/officeart/2005/8/layout/radial5"/>
    <dgm:cxn modelId="{1AD908A3-D84D-4202-80CF-F227F20E0223}" type="presOf" srcId="{07255D82-3A0B-4F45-9948-5C5CC9487AC3}" destId="{2A62DBD2-03EA-43B0-821E-DF96846AF377}" srcOrd="0" destOrd="0" presId="urn:microsoft.com/office/officeart/2005/8/layout/radial5"/>
    <dgm:cxn modelId="{359A3DA8-4808-4AF5-9025-DCA253E20392}" srcId="{0FECFB86-08D9-48A2-9EFA-581AC48BAA48}" destId="{6656AFC2-CFF6-46B5-BAF3-FBBF8569F1AA}" srcOrd="12" destOrd="0" parTransId="{E3E0960D-FB7F-41A9-BE0C-0AE04018AAF3}" sibTransId="{5598995F-F393-43E9-9270-684439929A4B}"/>
    <dgm:cxn modelId="{2A3052AA-7E65-4628-A9B8-9C216D99991E}" type="presOf" srcId="{C963137F-DF29-471B-9B91-3B8A6ABD5967}" destId="{63BBCD39-E756-43E1-8393-925598D72CEB}" srcOrd="0" destOrd="0" presId="urn:microsoft.com/office/officeart/2005/8/layout/radial5"/>
    <dgm:cxn modelId="{5D383BAD-A959-4293-89A8-9E57AF96101B}" srcId="{0FECFB86-08D9-48A2-9EFA-581AC48BAA48}" destId="{AFF18888-F10A-4937-91FC-5E77757CE37A}" srcOrd="15" destOrd="0" parTransId="{448198C1-759A-4672-A784-98EC03E967DC}" sibTransId="{32D72B01-4F3F-4612-919D-EECDB9B42206}"/>
    <dgm:cxn modelId="{043BC0AD-38AF-4A6D-A9F2-8CEB0B5C384E}" type="presOf" srcId="{299F8382-FD10-46C5-BBFA-4868F43DDDBB}" destId="{AF7D9362-1614-457D-BDD4-87E2DE7D7C05}" srcOrd="1" destOrd="0" presId="urn:microsoft.com/office/officeart/2005/8/layout/radial5"/>
    <dgm:cxn modelId="{DCD09BAE-FDC2-496D-97E5-1D011D862991}" type="presOf" srcId="{F5577CEF-1FFD-4036-AB29-23BDBF13E227}" destId="{FF8982DF-5A2C-4C57-8A31-22A02D501DF1}" srcOrd="1" destOrd="0" presId="urn:microsoft.com/office/officeart/2005/8/layout/radial5"/>
    <dgm:cxn modelId="{C6E99DB0-7860-4FFE-82BB-C92A7E510912}" type="presOf" srcId="{C440BFA0-7823-4A3A-862E-FFFFA8193460}" destId="{0A4CF750-B39B-4E4A-9745-223A813560D7}" srcOrd="0" destOrd="0" presId="urn:microsoft.com/office/officeart/2005/8/layout/radial5"/>
    <dgm:cxn modelId="{E957CBB0-67E5-431D-93C7-14B5B6D0BD35}" type="presOf" srcId="{96EA373C-B0FB-4BD2-8EA2-E0DF001663A5}" destId="{4E5C8DAE-2EF5-4DCD-B9B1-2C567A024C90}" srcOrd="0" destOrd="0" presId="urn:microsoft.com/office/officeart/2005/8/layout/radial5"/>
    <dgm:cxn modelId="{5601A0B2-DC9D-4CF3-9CE1-A621F626CF38}" type="presOf" srcId="{5A9335AD-5D80-4043-B15D-0E96CDADFE53}" destId="{2D1D59C8-5247-4FAA-B2A5-AD308AE32BBA}" srcOrd="0" destOrd="0" presId="urn:microsoft.com/office/officeart/2005/8/layout/radial5"/>
    <dgm:cxn modelId="{55E970B4-E7E3-423E-B920-99E028F84EBE}" srcId="{594A9D0C-1A9D-48BB-9DC8-B0276BB896B6}" destId="{0FECFB86-08D9-48A2-9EFA-581AC48BAA48}" srcOrd="0" destOrd="0" parTransId="{0E4CB4AF-0D2E-48C6-9298-678AEF66D4CB}" sibTransId="{CD8B865D-CA93-4D9E-9EF0-0A627D8E5A72}"/>
    <dgm:cxn modelId="{9AC105B5-0B83-4E56-A68C-DCAC8654F622}" srcId="{0FECFB86-08D9-48A2-9EFA-581AC48BAA48}" destId="{2CA66FE8-2276-49D9-9206-F9A30314C203}" srcOrd="10" destOrd="0" parTransId="{299F8382-FD10-46C5-BBFA-4868F43DDDBB}" sibTransId="{F7915F39-67CD-4FAF-ACA3-D7EF7334BB82}"/>
    <dgm:cxn modelId="{BA62E5B5-6803-451B-A3E3-92EEB3A611B2}" type="presOf" srcId="{D2666178-2F36-4C56-AD15-ABC23BFB3A11}" destId="{27C70287-BB84-4969-886B-586F437D619A}" srcOrd="0" destOrd="0" presId="urn:microsoft.com/office/officeart/2005/8/layout/radial5"/>
    <dgm:cxn modelId="{FC350CBA-5908-48A2-A9EB-7B317E0FB407}" type="presOf" srcId="{13A42525-E160-4C99-A89C-FA0D9CE0E037}" destId="{B480A9E0-0A54-487B-B65B-E265DAC3EE24}" srcOrd="1" destOrd="0" presId="urn:microsoft.com/office/officeart/2005/8/layout/radial5"/>
    <dgm:cxn modelId="{5DAD6FBA-9912-432B-ACAD-3E5640EB4DF5}" type="presOf" srcId="{90F9013C-EFA6-4E00-83CD-F414242D796F}" destId="{5C8128E4-8271-4B38-907F-05494ED08B7D}" srcOrd="0" destOrd="0" presId="urn:microsoft.com/office/officeart/2005/8/layout/radial5"/>
    <dgm:cxn modelId="{97F22DBB-999D-4C1F-BE99-34FDB1CEE1DA}" type="presOf" srcId="{119DF2B4-F700-42EF-BA4F-01CD421F5853}" destId="{98B6E361-EA57-4EE3-A722-D58F8216360C}" srcOrd="0" destOrd="0" presId="urn:microsoft.com/office/officeart/2005/8/layout/radial5"/>
    <dgm:cxn modelId="{45E876BF-7FFF-4324-B73C-1D3842F24205}" type="presOf" srcId="{433CCC4A-BCF8-4FE2-BA5C-1DFC7CF007D3}" destId="{EC724237-6FB3-43FF-A4D7-C83FFE83A80A}" srcOrd="0" destOrd="0" presId="urn:microsoft.com/office/officeart/2005/8/layout/radial5"/>
    <dgm:cxn modelId="{91D422C0-8482-488A-93AE-E8FC04C25919}" type="presOf" srcId="{F15A1725-5D9F-432B-8F70-A2468D4E8985}" destId="{A973F6DF-1F5C-420E-A5C6-4C144D119031}" srcOrd="0" destOrd="0" presId="urn:microsoft.com/office/officeart/2005/8/layout/radial5"/>
    <dgm:cxn modelId="{B9B9E3C2-82FA-4A2A-8EBF-3ED1133A9498}" type="presOf" srcId="{F15A1725-5D9F-432B-8F70-A2468D4E8985}" destId="{9117D488-71A3-4F52-B8EE-75C9F1256537}" srcOrd="1" destOrd="0" presId="urn:microsoft.com/office/officeart/2005/8/layout/radial5"/>
    <dgm:cxn modelId="{6A4319C7-D186-4A3D-AE9D-A8C08008B22B}" type="presOf" srcId="{8A0200E8-B4AF-4C5A-A199-31B251E3D069}" destId="{4E726AD4-AD91-4402-895E-37254D610848}" srcOrd="1" destOrd="0" presId="urn:microsoft.com/office/officeart/2005/8/layout/radial5"/>
    <dgm:cxn modelId="{74E0B6C7-5A61-4C06-B910-BA1B37D805AD}" type="presOf" srcId="{8A0200E8-B4AF-4C5A-A199-31B251E3D069}" destId="{B1FB1227-34CB-4DCC-825B-BD321AF1AEAA}" srcOrd="0" destOrd="0" presId="urn:microsoft.com/office/officeart/2005/8/layout/radial5"/>
    <dgm:cxn modelId="{8BD434D1-2D48-4DBE-8F4C-786CED06B9B2}" srcId="{0FECFB86-08D9-48A2-9EFA-581AC48BAA48}" destId="{57CC1FB7-F4CF-4C89-B23A-52C611DCB720}" srcOrd="27" destOrd="0" parTransId="{8A0200E8-B4AF-4C5A-A199-31B251E3D069}" sibTransId="{79355B10-2D4D-4476-AEE0-AEA7D6F1E793}"/>
    <dgm:cxn modelId="{718950D6-6740-4F27-9A7E-5DA93A8B023B}" type="presOf" srcId="{F4E74FE9-49B0-490B-8883-405EFB3A5EBF}" destId="{813FBE00-8DAE-4C40-8638-CC2D332C6781}" srcOrd="0" destOrd="0" presId="urn:microsoft.com/office/officeart/2005/8/layout/radial5"/>
    <dgm:cxn modelId="{DDE782D6-46C9-49C7-8339-A96DD15B4627}" type="presOf" srcId="{5A9335AD-5D80-4043-B15D-0E96CDADFE53}" destId="{1DB0357D-42E1-47C3-8C97-59826FB17A5A}" srcOrd="1" destOrd="0" presId="urn:microsoft.com/office/officeart/2005/8/layout/radial5"/>
    <dgm:cxn modelId="{0986C3D6-F74E-4C09-9A37-5A53DC6079D0}" srcId="{0FECFB86-08D9-48A2-9EFA-581AC48BAA48}" destId="{AC032EEB-E452-4072-96FF-46700C474095}" srcOrd="24" destOrd="0" parTransId="{F5577CEF-1FFD-4036-AB29-23BDBF13E227}" sibTransId="{1FFDD52A-C3EA-4EB2-9F3C-DFBBF9B55F75}"/>
    <dgm:cxn modelId="{B8253CD9-69F5-4456-9C43-5DD6BCBC89AF}" type="presOf" srcId="{5AFEFF7E-C556-4928-ADC0-5D9B41ADA04D}" destId="{06A61406-E359-4925-A381-B500F6939035}" srcOrd="1" destOrd="0" presId="urn:microsoft.com/office/officeart/2005/8/layout/radial5"/>
    <dgm:cxn modelId="{EDE9C5D9-C2DF-4D95-8AAC-22C09C8391E9}" type="presOf" srcId="{7BBC8001-E413-4589-AD66-9F1C71B16D25}" destId="{28FE1930-B985-4BC9-945A-67767F1493FE}" srcOrd="1" destOrd="0" presId="urn:microsoft.com/office/officeart/2005/8/layout/radial5"/>
    <dgm:cxn modelId="{C3DBF9DC-BEE5-48C0-9000-6AA9D15CA5B5}" type="presOf" srcId="{2CA66FE8-2276-49D9-9206-F9A30314C203}" destId="{E1DBAB21-260C-4012-A7A8-A82216FD4979}" srcOrd="0" destOrd="0" presId="urn:microsoft.com/office/officeart/2005/8/layout/radial5"/>
    <dgm:cxn modelId="{C6FFF1DD-76CA-4F23-BD78-E6134FA3093F}" type="presOf" srcId="{DEEA0468-A87B-4D49-825A-855290841746}" destId="{51779DD0-7BBB-4084-B800-E0190293BC96}" srcOrd="1" destOrd="0" presId="urn:microsoft.com/office/officeart/2005/8/layout/radial5"/>
    <dgm:cxn modelId="{43134CDE-E791-4F42-843F-5FDD7E95E003}" srcId="{0FECFB86-08D9-48A2-9EFA-581AC48BAA48}" destId="{7255BDB2-5F6C-4D33-9238-D9FB9F393713}" srcOrd="19" destOrd="0" parTransId="{5A9335AD-5D80-4043-B15D-0E96CDADFE53}" sibTransId="{F3F2ACF8-804B-49B7-9730-DAAA37B770B6}"/>
    <dgm:cxn modelId="{65BFC3E1-41A5-4811-B0FB-E4E04B395B82}" type="presOf" srcId="{ADF3DB52-742B-4FE3-8682-AB5966E865F1}" destId="{D6439DAC-5C52-47E4-B765-C8889F4C220F}" srcOrd="0" destOrd="0" presId="urn:microsoft.com/office/officeart/2005/8/layout/radial5"/>
    <dgm:cxn modelId="{9E6AEEE1-F734-4A3C-8D7A-19CF87D2B31C}" type="presOf" srcId="{D4C685E4-5050-4DE5-B2A2-8FEA5B493710}" destId="{DC265C6A-7E00-4D76-8A21-A41C5C5964B3}" srcOrd="0" destOrd="0" presId="urn:microsoft.com/office/officeart/2005/8/layout/radial5"/>
    <dgm:cxn modelId="{5DE700E4-1A86-4EA3-873C-083DFFE33F60}" type="presOf" srcId="{D676D935-571A-44B1-89E5-25D93739E1CC}" destId="{7F9A9FFC-F206-4A38-B816-5C9011439562}" srcOrd="0" destOrd="0" presId="urn:microsoft.com/office/officeart/2005/8/layout/radial5"/>
    <dgm:cxn modelId="{C6BC2AE4-FA75-41F1-B9FC-3510C7918208}" type="presOf" srcId="{85D25FB8-35F0-4367-B77E-14C9111D635F}" destId="{22202DC0-0226-4638-A5BF-178BFF3FC6D5}" srcOrd="0" destOrd="0" presId="urn:microsoft.com/office/officeart/2005/8/layout/radial5"/>
    <dgm:cxn modelId="{E5A435E9-EEC8-436D-AF03-B692975D725A}" type="presOf" srcId="{BDFC6560-B494-49A5-9443-55337F53B942}" destId="{987418B8-CAD3-4D69-AD3E-7706E4F2CAA3}" srcOrd="0" destOrd="0" presId="urn:microsoft.com/office/officeart/2005/8/layout/radial5"/>
    <dgm:cxn modelId="{1DC9CAE9-C64F-4E8C-9D2F-ED49C3A8F69A}" srcId="{0FECFB86-08D9-48A2-9EFA-581AC48BAA48}" destId="{50A02CA5-8E98-43AE-8ADF-82DC3E23B6CE}" srcOrd="8" destOrd="0" parTransId="{5DDF6853-2C97-453C-B08A-DBA9D851B7C9}" sibTransId="{E307FA3E-8354-43E7-9EBF-AA53CDD2958E}"/>
    <dgm:cxn modelId="{666D4BEA-E6F4-481D-BA91-4E53DD609FBF}" srcId="{0FECFB86-08D9-48A2-9EFA-581AC48BAA48}" destId="{8AD2F1B4-E09E-4A0B-99FA-D5AEA78048F1}" srcOrd="23" destOrd="0" parTransId="{AE98FFD7-E687-4547-8F53-3CE4F7418A2E}" sibTransId="{F5D53FB8-3BA4-4064-89BA-2B12FF0764E9}"/>
    <dgm:cxn modelId="{88B071EC-0658-4810-BC5C-DB9B593F0D71}" srcId="{0FECFB86-08D9-48A2-9EFA-581AC48BAA48}" destId="{343661A7-B410-425F-A037-B2FDAFEC99F6}" srcOrd="26" destOrd="0" parTransId="{13A42525-E160-4C99-A89C-FA0D9CE0E037}" sibTransId="{B4C172EC-F2CC-4467-81D3-C7C1D5025B17}"/>
    <dgm:cxn modelId="{E0FBFAEC-A11B-490D-B479-098B4FD434F5}" type="presOf" srcId="{5C08DFAE-F453-428E-8C27-285B8DCE5148}" destId="{6EE7E1F5-2485-4CD8-B377-84202BEAF3B0}" srcOrd="0" destOrd="0" presId="urn:microsoft.com/office/officeart/2005/8/layout/radial5"/>
    <dgm:cxn modelId="{BCCD68EF-30E7-442D-8A88-AF8C934680EE}" type="presOf" srcId="{CEE732D9-E8E8-45EC-AB8D-855175BD37AD}" destId="{7C5EF38D-F5C7-4272-BBE5-1CF5B17250F8}" srcOrd="1" destOrd="0" presId="urn:microsoft.com/office/officeart/2005/8/layout/radial5"/>
    <dgm:cxn modelId="{DAF203F0-E816-4482-992B-F9A7103604A6}" type="presOf" srcId="{7255BDB2-5F6C-4D33-9238-D9FB9F393713}" destId="{30BD2F7D-A1E0-4374-9170-8CB0126A3A86}" srcOrd="0" destOrd="0" presId="urn:microsoft.com/office/officeart/2005/8/layout/radial5"/>
    <dgm:cxn modelId="{A5F95FF3-E329-4C64-9E45-39DF9D1515AD}" type="presOf" srcId="{300B27A1-C681-4A57-A1CE-42ED1945D716}" destId="{F88CFC78-3107-4432-8DB0-28F4C134A23D}" srcOrd="0" destOrd="0" presId="urn:microsoft.com/office/officeart/2005/8/layout/radial5"/>
    <dgm:cxn modelId="{269238F8-4E75-4155-A56B-DD15CAB1B4E2}" type="presOf" srcId="{FB8CCBDC-9DF0-4A61-ABB4-CD8294B1C00C}" destId="{11B7032B-FE73-4F61-81CE-DA25A54DCCFD}" srcOrd="1" destOrd="0" presId="urn:microsoft.com/office/officeart/2005/8/layout/radial5"/>
    <dgm:cxn modelId="{A8C4D0FA-5D3A-44C0-A84C-DEAE2B24F321}" type="presOf" srcId="{CD0ACBD8-1DA9-4B9D-B09C-502564904295}" destId="{23F5DF56-E78A-4C11-8613-7A137D17C188}" srcOrd="1" destOrd="0" presId="urn:microsoft.com/office/officeart/2005/8/layout/radial5"/>
    <dgm:cxn modelId="{67A516FD-5C68-450E-8F99-83DDC40D31DD}" type="presOf" srcId="{F96FA59A-AE88-43C2-B53C-13AF47C2F500}" destId="{CFA999A7-FC26-480A-85C7-8989C7DEB467}" srcOrd="0" destOrd="0" presId="urn:microsoft.com/office/officeart/2005/8/layout/radial5"/>
    <dgm:cxn modelId="{4C539DFD-0B5E-40F8-B12B-EB28ADDC53DD}" srcId="{0FECFB86-08D9-48A2-9EFA-581AC48BAA48}" destId="{5C08DFAE-F453-428E-8C27-285B8DCE5148}" srcOrd="25" destOrd="0" parTransId="{90F9013C-EFA6-4E00-83CD-F414242D796F}" sibTransId="{3CAF1B82-69EB-41ED-B596-CA9D432CFE28}"/>
    <dgm:cxn modelId="{4627BFFD-4F58-4CF7-8358-32B76FDAB759}" type="presOf" srcId="{AC032EEB-E452-4072-96FF-46700C474095}" destId="{DF9FEE19-2560-4B62-9F08-EDBDA74A85CB}" srcOrd="0" destOrd="0" presId="urn:microsoft.com/office/officeart/2005/8/layout/radial5"/>
    <dgm:cxn modelId="{CCAC0CFE-8A61-4860-9346-0980693376BC}" type="presOf" srcId="{B3718D9B-38F3-4B85-902E-920E6F054B14}" destId="{88F40F52-21F2-4B8D-A242-3DC638AC4AFA}" srcOrd="1" destOrd="0" presId="urn:microsoft.com/office/officeart/2005/8/layout/radial5"/>
    <dgm:cxn modelId="{48C666FF-FBE5-45D8-8F87-D1AFB2144DFA}" type="presOf" srcId="{7BBC8001-E413-4589-AD66-9F1C71B16D25}" destId="{A2B75C8B-5C0D-4D8B-BCD2-A9B25FFA302F}" srcOrd="0" destOrd="0" presId="urn:microsoft.com/office/officeart/2005/8/layout/radial5"/>
    <dgm:cxn modelId="{188C99FF-0D0F-4D6D-AD95-4F3E0BF7ADF3}" type="presOf" srcId="{FAD716EA-DAC6-4997-BA07-AC2778E58874}" destId="{FFFA04C3-E010-4D8E-AA2D-3D3A32FB8C94}" srcOrd="0" destOrd="0" presId="urn:microsoft.com/office/officeart/2005/8/layout/radial5"/>
    <dgm:cxn modelId="{86256DE4-063D-47A8-9253-DE08F2BB801A}" type="presParOf" srcId="{8035AE36-A8A5-415D-B686-E550C5A5B375}" destId="{2BABE35F-0F87-40DD-B921-B8F27A64E5CC}" srcOrd="0" destOrd="0" presId="urn:microsoft.com/office/officeart/2005/8/layout/radial5"/>
    <dgm:cxn modelId="{B8F4A32F-5A2E-4ADA-8927-64BD2ED915F0}" type="presParOf" srcId="{8035AE36-A8A5-415D-B686-E550C5A5B375}" destId="{5212162F-0C2A-4E58-9628-ABBA68D10967}" srcOrd="1" destOrd="0" presId="urn:microsoft.com/office/officeart/2005/8/layout/radial5"/>
    <dgm:cxn modelId="{E3C5381D-C65A-432F-A331-6B0707C031D4}" type="presParOf" srcId="{5212162F-0C2A-4E58-9628-ABBA68D10967}" destId="{7C5EF38D-F5C7-4272-BBE5-1CF5B17250F8}" srcOrd="0" destOrd="0" presId="urn:microsoft.com/office/officeart/2005/8/layout/radial5"/>
    <dgm:cxn modelId="{65955EC2-97EC-49E7-848F-F8EE794BB9F1}" type="presParOf" srcId="{8035AE36-A8A5-415D-B686-E550C5A5B375}" destId="{F07B1B4F-16CF-4669-8BDC-135A9D2EABBE}" srcOrd="2" destOrd="0" presId="urn:microsoft.com/office/officeart/2005/8/layout/radial5"/>
    <dgm:cxn modelId="{22B97535-4954-4C99-A2C3-E23069ECB7CF}" type="presParOf" srcId="{8035AE36-A8A5-415D-B686-E550C5A5B375}" destId="{1A8DCD59-6751-486B-B5F4-ED553E17B887}" srcOrd="3" destOrd="0" presId="urn:microsoft.com/office/officeart/2005/8/layout/radial5"/>
    <dgm:cxn modelId="{BB30555D-0DC3-46B4-B62D-4F941894143A}" type="presParOf" srcId="{1A8DCD59-6751-486B-B5F4-ED553E17B887}" destId="{CF5D3642-701F-4768-BF55-42150A7DDDC1}" srcOrd="0" destOrd="0" presId="urn:microsoft.com/office/officeart/2005/8/layout/radial5"/>
    <dgm:cxn modelId="{ED206FD1-85CC-4A28-A52B-2E06DC636277}" type="presParOf" srcId="{8035AE36-A8A5-415D-B686-E550C5A5B375}" destId="{987418B8-CAD3-4D69-AD3E-7706E4F2CAA3}" srcOrd="4" destOrd="0" presId="urn:microsoft.com/office/officeart/2005/8/layout/radial5"/>
    <dgm:cxn modelId="{1691444C-B730-40D8-946A-392721F00D42}" type="presParOf" srcId="{8035AE36-A8A5-415D-B686-E550C5A5B375}" destId="{A0AC3195-5184-4B80-97B0-D142177EBB57}" srcOrd="5" destOrd="0" presId="urn:microsoft.com/office/officeart/2005/8/layout/radial5"/>
    <dgm:cxn modelId="{2A0AC991-6CEB-474E-8556-986C6FEEA1CF}" type="presParOf" srcId="{A0AC3195-5184-4B80-97B0-D142177EBB57}" destId="{88F40F52-21F2-4B8D-A242-3DC638AC4AFA}" srcOrd="0" destOrd="0" presId="urn:microsoft.com/office/officeart/2005/8/layout/radial5"/>
    <dgm:cxn modelId="{C629D64D-78C3-41CD-ADCE-329616E4E360}" type="presParOf" srcId="{8035AE36-A8A5-415D-B686-E550C5A5B375}" destId="{CFA999A7-FC26-480A-85C7-8989C7DEB467}" srcOrd="6" destOrd="0" presId="urn:microsoft.com/office/officeart/2005/8/layout/radial5"/>
    <dgm:cxn modelId="{1F1C9A17-986C-4D1E-BCE2-081904AA176E}" type="presParOf" srcId="{8035AE36-A8A5-415D-B686-E550C5A5B375}" destId="{395D68D3-B0DC-4D8C-8556-18066CD916AF}" srcOrd="7" destOrd="0" presId="urn:microsoft.com/office/officeart/2005/8/layout/radial5"/>
    <dgm:cxn modelId="{53757A29-0986-47A4-8D55-2A566B0417D4}" type="presParOf" srcId="{395D68D3-B0DC-4D8C-8556-18066CD916AF}" destId="{11B7032B-FE73-4F61-81CE-DA25A54DCCFD}" srcOrd="0" destOrd="0" presId="urn:microsoft.com/office/officeart/2005/8/layout/radial5"/>
    <dgm:cxn modelId="{209AC344-75F6-47A0-A075-B259458BD722}" type="presParOf" srcId="{8035AE36-A8A5-415D-B686-E550C5A5B375}" destId="{2A62DBD2-03EA-43B0-821E-DF96846AF377}" srcOrd="8" destOrd="0" presId="urn:microsoft.com/office/officeart/2005/8/layout/radial5"/>
    <dgm:cxn modelId="{2F598A41-D494-405B-8F14-2D1D810C828B}" type="presParOf" srcId="{8035AE36-A8A5-415D-B686-E550C5A5B375}" destId="{EC724237-6FB3-43FF-A4D7-C83FFE83A80A}" srcOrd="9" destOrd="0" presId="urn:microsoft.com/office/officeart/2005/8/layout/radial5"/>
    <dgm:cxn modelId="{95E43DC4-CCD7-468A-A38A-B8BBBA90E562}" type="presParOf" srcId="{EC724237-6FB3-43FF-A4D7-C83FFE83A80A}" destId="{1433D187-6BB4-4C4F-9E32-18021F3E50EE}" srcOrd="0" destOrd="0" presId="urn:microsoft.com/office/officeart/2005/8/layout/radial5"/>
    <dgm:cxn modelId="{90E971DE-1CFA-4ABE-83D7-443E4E1CCA13}" type="presParOf" srcId="{8035AE36-A8A5-415D-B686-E550C5A5B375}" destId="{0A4CF750-B39B-4E4A-9745-223A813560D7}" srcOrd="10" destOrd="0" presId="urn:microsoft.com/office/officeart/2005/8/layout/radial5"/>
    <dgm:cxn modelId="{389EDEC5-5DEE-4BB6-B23E-52A76E9E3E41}" type="presParOf" srcId="{8035AE36-A8A5-415D-B686-E550C5A5B375}" destId="{27C70287-BB84-4969-886B-586F437D619A}" srcOrd="11" destOrd="0" presId="urn:microsoft.com/office/officeart/2005/8/layout/radial5"/>
    <dgm:cxn modelId="{4531ABCB-21FE-4499-B5E2-E96726D20334}" type="presParOf" srcId="{27C70287-BB84-4969-886B-586F437D619A}" destId="{04ED6C94-2D03-449F-B575-6E3350F898B8}" srcOrd="0" destOrd="0" presId="urn:microsoft.com/office/officeart/2005/8/layout/radial5"/>
    <dgm:cxn modelId="{2EB9F2CF-2DA1-4A60-8A10-C178090A7548}" type="presParOf" srcId="{8035AE36-A8A5-415D-B686-E550C5A5B375}" destId="{4E5C8DAE-2EF5-4DCD-B9B1-2C567A024C90}" srcOrd="12" destOrd="0" presId="urn:microsoft.com/office/officeart/2005/8/layout/radial5"/>
    <dgm:cxn modelId="{CDC992AD-115D-4321-AD7A-69C598693492}" type="presParOf" srcId="{8035AE36-A8A5-415D-B686-E550C5A5B375}" destId="{98B6E361-EA57-4EE3-A722-D58F8216360C}" srcOrd="13" destOrd="0" presId="urn:microsoft.com/office/officeart/2005/8/layout/radial5"/>
    <dgm:cxn modelId="{B5CBD0CD-3BD6-4A7B-B89B-DCE03953B517}" type="presParOf" srcId="{98B6E361-EA57-4EE3-A722-D58F8216360C}" destId="{D7C02BA7-5260-4099-A15B-ACA94D591CE2}" srcOrd="0" destOrd="0" presId="urn:microsoft.com/office/officeart/2005/8/layout/radial5"/>
    <dgm:cxn modelId="{1A9EB60D-FC52-4E47-B7F7-27E8C8B0756D}" type="presParOf" srcId="{8035AE36-A8A5-415D-B686-E550C5A5B375}" destId="{E906F3B5-4506-4D71-98F6-EAA8A6A15C25}" srcOrd="14" destOrd="0" presId="urn:microsoft.com/office/officeart/2005/8/layout/radial5"/>
    <dgm:cxn modelId="{95695163-5627-417D-8B13-3EA2ED082FF0}" type="presParOf" srcId="{8035AE36-A8A5-415D-B686-E550C5A5B375}" destId="{A2B75C8B-5C0D-4D8B-BCD2-A9B25FFA302F}" srcOrd="15" destOrd="0" presId="urn:microsoft.com/office/officeart/2005/8/layout/radial5"/>
    <dgm:cxn modelId="{8691042F-9333-4871-8EC8-B411BD0193CD}" type="presParOf" srcId="{A2B75C8B-5C0D-4D8B-BCD2-A9B25FFA302F}" destId="{28FE1930-B985-4BC9-945A-67767F1493FE}" srcOrd="0" destOrd="0" presId="urn:microsoft.com/office/officeart/2005/8/layout/radial5"/>
    <dgm:cxn modelId="{655F8A1E-89A2-4F67-86C5-3205AE0D2142}" type="presParOf" srcId="{8035AE36-A8A5-415D-B686-E550C5A5B375}" destId="{D6439DAC-5C52-47E4-B765-C8889F4C220F}" srcOrd="16" destOrd="0" presId="urn:microsoft.com/office/officeart/2005/8/layout/radial5"/>
    <dgm:cxn modelId="{1E3F98F4-9184-405B-8B33-B613A483ED30}" type="presParOf" srcId="{8035AE36-A8A5-415D-B686-E550C5A5B375}" destId="{2F66D2CE-7483-40EE-89E9-88B735CB0CD9}" srcOrd="17" destOrd="0" presId="urn:microsoft.com/office/officeart/2005/8/layout/radial5"/>
    <dgm:cxn modelId="{C076FF98-6D1A-45EC-8451-EF12AB65BB8A}" type="presParOf" srcId="{2F66D2CE-7483-40EE-89E9-88B735CB0CD9}" destId="{6FFE0DFE-0763-4C7E-94CB-BEDF38794F68}" srcOrd="0" destOrd="0" presId="urn:microsoft.com/office/officeart/2005/8/layout/radial5"/>
    <dgm:cxn modelId="{C6FB2FD4-E190-459D-B326-AF46ABCBFD34}" type="presParOf" srcId="{8035AE36-A8A5-415D-B686-E550C5A5B375}" destId="{ECEE5C95-A4F8-4B8C-BC03-06CCAFDFDF95}" srcOrd="18" destOrd="0" presId="urn:microsoft.com/office/officeart/2005/8/layout/radial5"/>
    <dgm:cxn modelId="{336052A8-4B44-429D-90BA-84679D3C7296}" type="presParOf" srcId="{8035AE36-A8A5-415D-B686-E550C5A5B375}" destId="{01336244-B650-470E-B0BB-595945F712C7}" srcOrd="19" destOrd="0" presId="urn:microsoft.com/office/officeart/2005/8/layout/radial5"/>
    <dgm:cxn modelId="{B0E693FD-6559-4548-8BE2-CD59791DA2AE}" type="presParOf" srcId="{01336244-B650-470E-B0BB-595945F712C7}" destId="{755F8FC4-FA4B-4347-9631-2ED562D2D5F4}" srcOrd="0" destOrd="0" presId="urn:microsoft.com/office/officeart/2005/8/layout/radial5"/>
    <dgm:cxn modelId="{F133A1E1-F04E-4BC9-BB44-FA755EEC8909}" type="presParOf" srcId="{8035AE36-A8A5-415D-B686-E550C5A5B375}" destId="{F88CFC78-3107-4432-8DB0-28F4C134A23D}" srcOrd="20" destOrd="0" presId="urn:microsoft.com/office/officeart/2005/8/layout/radial5"/>
    <dgm:cxn modelId="{B31EA0B0-AAD8-448F-9DFD-80D132EF0A13}" type="presParOf" srcId="{8035AE36-A8A5-415D-B686-E550C5A5B375}" destId="{041BB2B4-1308-4157-983F-9339672E369D}" srcOrd="21" destOrd="0" presId="urn:microsoft.com/office/officeart/2005/8/layout/radial5"/>
    <dgm:cxn modelId="{4CB3A8A9-3591-484A-9167-AF20098BFB6F}" type="presParOf" srcId="{041BB2B4-1308-4157-983F-9339672E369D}" destId="{AF7D9362-1614-457D-BDD4-87E2DE7D7C05}" srcOrd="0" destOrd="0" presId="urn:microsoft.com/office/officeart/2005/8/layout/radial5"/>
    <dgm:cxn modelId="{C6BEC182-9D17-46ED-B579-BC39B0780760}" type="presParOf" srcId="{8035AE36-A8A5-415D-B686-E550C5A5B375}" destId="{E1DBAB21-260C-4012-A7A8-A82216FD4979}" srcOrd="22" destOrd="0" presId="urn:microsoft.com/office/officeart/2005/8/layout/radial5"/>
    <dgm:cxn modelId="{B25E5DED-AB57-4C5E-BFF2-70E30A98D86D}" type="presParOf" srcId="{8035AE36-A8A5-415D-B686-E550C5A5B375}" destId="{743C9185-049C-4FA4-9D5B-6DAB44EC2E36}" srcOrd="23" destOrd="0" presId="urn:microsoft.com/office/officeart/2005/8/layout/radial5"/>
    <dgm:cxn modelId="{DA9D8F30-226B-4653-BD4B-4C0C45744938}" type="presParOf" srcId="{743C9185-049C-4FA4-9D5B-6DAB44EC2E36}" destId="{7D2208AB-DF25-41B9-809D-D58BCEACEAC1}" srcOrd="0" destOrd="0" presId="urn:microsoft.com/office/officeart/2005/8/layout/radial5"/>
    <dgm:cxn modelId="{13F7D2ED-FE90-46FF-A7BC-603CEF0692CA}" type="presParOf" srcId="{8035AE36-A8A5-415D-B686-E550C5A5B375}" destId="{2F17328F-835A-4843-BAFB-A3EDD90FB110}" srcOrd="24" destOrd="0" presId="urn:microsoft.com/office/officeart/2005/8/layout/radial5"/>
    <dgm:cxn modelId="{886A20C3-732C-4E00-B476-857D7E8A0ABC}" type="presParOf" srcId="{8035AE36-A8A5-415D-B686-E550C5A5B375}" destId="{D54D1798-2F83-4615-A596-7394F6007940}" srcOrd="25" destOrd="0" presId="urn:microsoft.com/office/officeart/2005/8/layout/radial5"/>
    <dgm:cxn modelId="{FA3D5A46-89C2-4A88-B7BC-1637F725E478}" type="presParOf" srcId="{D54D1798-2F83-4615-A596-7394F6007940}" destId="{13F1799D-A9CC-4AD6-A246-0F4CA1BBB9C3}" srcOrd="0" destOrd="0" presId="urn:microsoft.com/office/officeart/2005/8/layout/radial5"/>
    <dgm:cxn modelId="{D0490232-AEAC-40FF-B91F-3B7CA3C5B09D}" type="presParOf" srcId="{8035AE36-A8A5-415D-B686-E550C5A5B375}" destId="{F65CFC2C-A448-4F26-90AF-B01F0E55AFD6}" srcOrd="26" destOrd="0" presId="urn:microsoft.com/office/officeart/2005/8/layout/radial5"/>
    <dgm:cxn modelId="{DB4DE1E6-018B-4843-848B-B456E64B3353}" type="presParOf" srcId="{8035AE36-A8A5-415D-B686-E550C5A5B375}" destId="{813FBE00-8DAE-4C40-8638-CC2D332C6781}" srcOrd="27" destOrd="0" presId="urn:microsoft.com/office/officeart/2005/8/layout/radial5"/>
    <dgm:cxn modelId="{C88245D3-60AF-48D9-AAC2-152D58289DCB}" type="presParOf" srcId="{813FBE00-8DAE-4C40-8638-CC2D332C6781}" destId="{F83BE989-D19D-4919-870B-D3D924EE5C21}" srcOrd="0" destOrd="0" presId="urn:microsoft.com/office/officeart/2005/8/layout/radial5"/>
    <dgm:cxn modelId="{37098FBD-76FA-4D67-A074-49420983C3AF}" type="presParOf" srcId="{8035AE36-A8A5-415D-B686-E550C5A5B375}" destId="{3D07B391-F03D-4891-B473-315BE895E37C}" srcOrd="28" destOrd="0" presId="urn:microsoft.com/office/officeart/2005/8/layout/radial5"/>
    <dgm:cxn modelId="{568C4433-9B79-4894-BE4D-558D13DAF183}" type="presParOf" srcId="{8035AE36-A8A5-415D-B686-E550C5A5B375}" destId="{D9C9A069-EDAB-4AB2-881E-B94EADE7086C}" srcOrd="29" destOrd="0" presId="urn:microsoft.com/office/officeart/2005/8/layout/radial5"/>
    <dgm:cxn modelId="{B66C2BD1-A366-44CE-B458-2255547D50A0}" type="presParOf" srcId="{D9C9A069-EDAB-4AB2-881E-B94EADE7086C}" destId="{8BF9A00B-B2FB-42E6-B37A-B61024079109}" srcOrd="0" destOrd="0" presId="urn:microsoft.com/office/officeart/2005/8/layout/radial5"/>
    <dgm:cxn modelId="{BE2438AD-752C-45EA-BF00-46D3313E5AB6}" type="presParOf" srcId="{8035AE36-A8A5-415D-B686-E550C5A5B375}" destId="{22202DC0-0226-4638-A5BF-178BFF3FC6D5}" srcOrd="30" destOrd="0" presId="urn:microsoft.com/office/officeart/2005/8/layout/radial5"/>
    <dgm:cxn modelId="{85B252A7-A025-4ED3-A1FB-C2756253EB6E}" type="presParOf" srcId="{8035AE36-A8A5-415D-B686-E550C5A5B375}" destId="{14AE0993-FFCD-4E6C-959D-5C4B38EFFFEF}" srcOrd="31" destOrd="0" presId="urn:microsoft.com/office/officeart/2005/8/layout/radial5"/>
    <dgm:cxn modelId="{10AFFFE5-2274-4B77-BD74-EE347C6876C1}" type="presParOf" srcId="{14AE0993-FFCD-4E6C-959D-5C4B38EFFFEF}" destId="{9687CF71-D1D9-42F9-8CC7-5B3028705170}" srcOrd="0" destOrd="0" presId="urn:microsoft.com/office/officeart/2005/8/layout/radial5"/>
    <dgm:cxn modelId="{7D49EDC6-6BB5-498F-9FD6-391FF1921091}" type="presParOf" srcId="{8035AE36-A8A5-415D-B686-E550C5A5B375}" destId="{D486708C-2ECF-4A45-9A5E-E2B077F1D3C4}" srcOrd="32" destOrd="0" presId="urn:microsoft.com/office/officeart/2005/8/layout/radial5"/>
    <dgm:cxn modelId="{646EB36E-093A-43E6-A4E0-036693943B49}" type="presParOf" srcId="{8035AE36-A8A5-415D-B686-E550C5A5B375}" destId="{AB95FD62-B4FB-441E-B58D-A6E92727C9F2}" srcOrd="33" destOrd="0" presId="urn:microsoft.com/office/officeart/2005/8/layout/radial5"/>
    <dgm:cxn modelId="{9EEC669F-F04A-4913-AAA2-327F45C00DCE}" type="presParOf" srcId="{AB95FD62-B4FB-441E-B58D-A6E92727C9F2}" destId="{06A61406-E359-4925-A381-B500F6939035}" srcOrd="0" destOrd="0" presId="urn:microsoft.com/office/officeart/2005/8/layout/radial5"/>
    <dgm:cxn modelId="{FE97609E-D011-489A-A155-744949226098}" type="presParOf" srcId="{8035AE36-A8A5-415D-B686-E550C5A5B375}" destId="{63BBCD39-E756-43E1-8393-925598D72CEB}" srcOrd="34" destOrd="0" presId="urn:microsoft.com/office/officeart/2005/8/layout/radial5"/>
    <dgm:cxn modelId="{F7BB577E-0A4F-4462-A9D2-2B6911732832}" type="presParOf" srcId="{8035AE36-A8A5-415D-B686-E550C5A5B375}" destId="{FFFA04C3-E010-4D8E-AA2D-3D3A32FB8C94}" srcOrd="35" destOrd="0" presId="urn:microsoft.com/office/officeart/2005/8/layout/radial5"/>
    <dgm:cxn modelId="{218F7DCC-1985-4AFB-A2E7-EE835A0BA144}" type="presParOf" srcId="{FFFA04C3-E010-4D8E-AA2D-3D3A32FB8C94}" destId="{EECC0770-8E2A-4C11-B11E-C9D76E04F7CB}" srcOrd="0" destOrd="0" presId="urn:microsoft.com/office/officeart/2005/8/layout/radial5"/>
    <dgm:cxn modelId="{66BA4ED6-FFB7-4282-92AC-C52DB449D629}" type="presParOf" srcId="{8035AE36-A8A5-415D-B686-E550C5A5B375}" destId="{0A39E96C-D688-4591-92F8-4C048F7D4848}" srcOrd="36" destOrd="0" presId="urn:microsoft.com/office/officeart/2005/8/layout/radial5"/>
    <dgm:cxn modelId="{2AE6842D-6677-4435-BB60-FFC852ABFD3F}" type="presParOf" srcId="{8035AE36-A8A5-415D-B686-E550C5A5B375}" destId="{52265A8D-9D72-4DD8-BD3B-8A53A54FBA73}" srcOrd="37" destOrd="0" presId="urn:microsoft.com/office/officeart/2005/8/layout/radial5"/>
    <dgm:cxn modelId="{79F1757B-91ED-4845-8FFA-09335D882E04}" type="presParOf" srcId="{52265A8D-9D72-4DD8-BD3B-8A53A54FBA73}" destId="{51779DD0-7BBB-4084-B800-E0190293BC96}" srcOrd="0" destOrd="0" presId="urn:microsoft.com/office/officeart/2005/8/layout/radial5"/>
    <dgm:cxn modelId="{0FE1E19D-4F2B-4D9E-A297-CAD97894BF8B}" type="presParOf" srcId="{8035AE36-A8A5-415D-B686-E550C5A5B375}" destId="{B0701CBB-729F-4813-9AE0-CE30D25F90C9}" srcOrd="38" destOrd="0" presId="urn:microsoft.com/office/officeart/2005/8/layout/radial5"/>
    <dgm:cxn modelId="{1C47E7C2-31BF-418C-8846-A2FB0107CD40}" type="presParOf" srcId="{8035AE36-A8A5-415D-B686-E550C5A5B375}" destId="{2D1D59C8-5247-4FAA-B2A5-AD308AE32BBA}" srcOrd="39" destOrd="0" presId="urn:microsoft.com/office/officeart/2005/8/layout/radial5"/>
    <dgm:cxn modelId="{A6E17809-F1D2-4F2E-B42E-FAC97F55EF74}" type="presParOf" srcId="{2D1D59C8-5247-4FAA-B2A5-AD308AE32BBA}" destId="{1DB0357D-42E1-47C3-8C97-59826FB17A5A}" srcOrd="0" destOrd="0" presId="urn:microsoft.com/office/officeart/2005/8/layout/radial5"/>
    <dgm:cxn modelId="{98AC9344-545C-4429-B99B-6EAD9783455A}" type="presParOf" srcId="{8035AE36-A8A5-415D-B686-E550C5A5B375}" destId="{30BD2F7D-A1E0-4374-9170-8CB0126A3A86}" srcOrd="40" destOrd="0" presId="urn:microsoft.com/office/officeart/2005/8/layout/radial5"/>
    <dgm:cxn modelId="{A5CF0505-EC4F-4085-A295-2F95C1787132}" type="presParOf" srcId="{8035AE36-A8A5-415D-B686-E550C5A5B375}" destId="{A973F6DF-1F5C-420E-A5C6-4C144D119031}" srcOrd="41" destOrd="0" presId="urn:microsoft.com/office/officeart/2005/8/layout/radial5"/>
    <dgm:cxn modelId="{A070CB15-0188-4FF6-844E-5AE337F46F9A}" type="presParOf" srcId="{A973F6DF-1F5C-420E-A5C6-4C144D119031}" destId="{9117D488-71A3-4F52-B8EE-75C9F1256537}" srcOrd="0" destOrd="0" presId="urn:microsoft.com/office/officeart/2005/8/layout/radial5"/>
    <dgm:cxn modelId="{B811B034-7A56-4E24-A613-4C6B26E38071}" type="presParOf" srcId="{8035AE36-A8A5-415D-B686-E550C5A5B375}" destId="{DEBEBF91-2B51-4BAE-91F2-810B3C0B92CA}" srcOrd="42" destOrd="0" presId="urn:microsoft.com/office/officeart/2005/8/layout/radial5"/>
    <dgm:cxn modelId="{26CCADA7-6AFC-488F-81C9-ABEC2794FDB8}" type="presParOf" srcId="{8035AE36-A8A5-415D-B686-E550C5A5B375}" destId="{BA588E70-013C-4F24-9546-E41CE1899899}" srcOrd="43" destOrd="0" presId="urn:microsoft.com/office/officeart/2005/8/layout/radial5"/>
    <dgm:cxn modelId="{E0F32980-C947-4EED-BFB8-BE0543F67053}" type="presParOf" srcId="{BA588E70-013C-4F24-9546-E41CE1899899}" destId="{23F5DF56-E78A-4C11-8613-7A137D17C188}" srcOrd="0" destOrd="0" presId="urn:microsoft.com/office/officeart/2005/8/layout/radial5"/>
    <dgm:cxn modelId="{84935EF5-C509-4529-9B30-792B43652764}" type="presParOf" srcId="{8035AE36-A8A5-415D-B686-E550C5A5B375}" destId="{DC265C6A-7E00-4D76-8A21-A41C5C5964B3}" srcOrd="44" destOrd="0" presId="urn:microsoft.com/office/officeart/2005/8/layout/radial5"/>
    <dgm:cxn modelId="{B7B91AF7-5FD6-44BF-B352-1DAA18530E69}" type="presParOf" srcId="{8035AE36-A8A5-415D-B686-E550C5A5B375}" destId="{BECEF271-DFAC-442B-8A70-760100A45BCE}" srcOrd="45" destOrd="0" presId="urn:microsoft.com/office/officeart/2005/8/layout/radial5"/>
    <dgm:cxn modelId="{1B7346B2-4581-4E5C-8161-77E7818F78DF}" type="presParOf" srcId="{BECEF271-DFAC-442B-8A70-760100A45BCE}" destId="{A7010E3C-C69C-4035-A47F-7593D0EDDF85}" srcOrd="0" destOrd="0" presId="urn:microsoft.com/office/officeart/2005/8/layout/radial5"/>
    <dgm:cxn modelId="{E043E702-2E02-4526-A2A3-38D862FB3E59}" type="presParOf" srcId="{8035AE36-A8A5-415D-B686-E550C5A5B375}" destId="{AFA8D039-5AC8-4EDF-8AFF-6F2A7E7C17D8}" srcOrd="46" destOrd="0" presId="urn:microsoft.com/office/officeart/2005/8/layout/radial5"/>
    <dgm:cxn modelId="{D5AAE382-0EB5-46AE-817E-9B89859ADF1C}" type="presParOf" srcId="{8035AE36-A8A5-415D-B686-E550C5A5B375}" destId="{14583D88-1DC5-4CD1-B62F-7B718D90AF0F}" srcOrd="47" destOrd="0" presId="urn:microsoft.com/office/officeart/2005/8/layout/radial5"/>
    <dgm:cxn modelId="{0EAB732B-3222-4C5C-AD17-CD8715F5FCBD}" type="presParOf" srcId="{14583D88-1DC5-4CD1-B62F-7B718D90AF0F}" destId="{EF9FE089-D034-466C-A338-293FC69BB33E}" srcOrd="0" destOrd="0" presId="urn:microsoft.com/office/officeart/2005/8/layout/radial5"/>
    <dgm:cxn modelId="{06957D0C-5D5A-4202-A78D-207369834187}" type="presParOf" srcId="{8035AE36-A8A5-415D-B686-E550C5A5B375}" destId="{84F852D4-33D1-4EF7-9EF6-E5EA4709C380}" srcOrd="48" destOrd="0" presId="urn:microsoft.com/office/officeart/2005/8/layout/radial5"/>
    <dgm:cxn modelId="{74025EDC-435E-48FF-A0BF-693318E9B901}" type="presParOf" srcId="{8035AE36-A8A5-415D-B686-E550C5A5B375}" destId="{46D62FF4-03C8-49DA-831B-1074CC50B531}" srcOrd="49" destOrd="0" presId="urn:microsoft.com/office/officeart/2005/8/layout/radial5"/>
    <dgm:cxn modelId="{166279ED-5486-4706-8C8C-D5DFEA5D875F}" type="presParOf" srcId="{46D62FF4-03C8-49DA-831B-1074CC50B531}" destId="{FF8982DF-5A2C-4C57-8A31-22A02D501DF1}" srcOrd="0" destOrd="0" presId="urn:microsoft.com/office/officeart/2005/8/layout/radial5"/>
    <dgm:cxn modelId="{EBDCDB7B-C03E-4447-AE7C-0A33C5D22E8E}" type="presParOf" srcId="{8035AE36-A8A5-415D-B686-E550C5A5B375}" destId="{DF9FEE19-2560-4B62-9F08-EDBDA74A85CB}" srcOrd="50" destOrd="0" presId="urn:microsoft.com/office/officeart/2005/8/layout/radial5"/>
    <dgm:cxn modelId="{BBC13519-43FA-4E95-B607-F24BCFEEEADF}" type="presParOf" srcId="{8035AE36-A8A5-415D-B686-E550C5A5B375}" destId="{5C8128E4-8271-4B38-907F-05494ED08B7D}" srcOrd="51" destOrd="0" presId="urn:microsoft.com/office/officeart/2005/8/layout/radial5"/>
    <dgm:cxn modelId="{7E0411FA-7953-45B0-A427-72BCD50E6498}" type="presParOf" srcId="{5C8128E4-8271-4B38-907F-05494ED08B7D}" destId="{2E48CF3B-86C3-4D83-A780-506017357545}" srcOrd="0" destOrd="0" presId="urn:microsoft.com/office/officeart/2005/8/layout/radial5"/>
    <dgm:cxn modelId="{135607E9-2716-40E0-9F90-A5B7EBFA94CD}" type="presParOf" srcId="{8035AE36-A8A5-415D-B686-E550C5A5B375}" destId="{6EE7E1F5-2485-4CD8-B377-84202BEAF3B0}" srcOrd="52" destOrd="0" presId="urn:microsoft.com/office/officeart/2005/8/layout/radial5"/>
    <dgm:cxn modelId="{C8103C90-F101-4FD2-A20D-DB83D70EDEF4}" type="presParOf" srcId="{8035AE36-A8A5-415D-B686-E550C5A5B375}" destId="{54D1F419-ACC5-4AEA-9316-59900BA4D4D1}" srcOrd="53" destOrd="0" presId="urn:microsoft.com/office/officeart/2005/8/layout/radial5"/>
    <dgm:cxn modelId="{D2EFA04A-A9A2-4510-80A7-E4652408E606}" type="presParOf" srcId="{54D1F419-ACC5-4AEA-9316-59900BA4D4D1}" destId="{B480A9E0-0A54-487B-B65B-E265DAC3EE24}" srcOrd="0" destOrd="0" presId="urn:microsoft.com/office/officeart/2005/8/layout/radial5"/>
    <dgm:cxn modelId="{210F339F-80BA-47DE-B869-5837F3DC1385}" type="presParOf" srcId="{8035AE36-A8A5-415D-B686-E550C5A5B375}" destId="{3A48EACE-68E0-467B-96CB-7B940DD944AB}" srcOrd="54" destOrd="0" presId="urn:microsoft.com/office/officeart/2005/8/layout/radial5"/>
    <dgm:cxn modelId="{C6A06356-169A-4B55-92F9-D57A1DE86064}" type="presParOf" srcId="{8035AE36-A8A5-415D-B686-E550C5A5B375}" destId="{B1FB1227-34CB-4DCC-825B-BD321AF1AEAA}" srcOrd="55" destOrd="0" presId="urn:microsoft.com/office/officeart/2005/8/layout/radial5"/>
    <dgm:cxn modelId="{4FD547C7-94DA-45C0-967B-18F75C313C07}" type="presParOf" srcId="{B1FB1227-34CB-4DCC-825B-BD321AF1AEAA}" destId="{4E726AD4-AD91-4402-895E-37254D610848}" srcOrd="0" destOrd="0" presId="urn:microsoft.com/office/officeart/2005/8/layout/radial5"/>
    <dgm:cxn modelId="{355443FF-C737-47CA-9541-45F3EAFB9755}" type="presParOf" srcId="{8035AE36-A8A5-415D-B686-E550C5A5B375}" destId="{0366CF53-FA10-4498-BDFA-6665B585DE00}" srcOrd="56" destOrd="0" presId="urn:microsoft.com/office/officeart/2005/8/layout/radial5"/>
    <dgm:cxn modelId="{C0C896E0-47D4-4938-9429-44462AE1C875}" type="presParOf" srcId="{8035AE36-A8A5-415D-B686-E550C5A5B375}" destId="{7F9A9FFC-F206-4A38-B816-5C9011439562}" srcOrd="57" destOrd="0" presId="urn:microsoft.com/office/officeart/2005/8/layout/radial5"/>
    <dgm:cxn modelId="{E0C6015C-D18D-475A-82CC-61641E60D6B5}" type="presParOf" srcId="{7F9A9FFC-F206-4A38-B816-5C9011439562}" destId="{86447C00-F02F-40A1-AA83-91B272E63D8E}" srcOrd="0" destOrd="0" presId="urn:microsoft.com/office/officeart/2005/8/layout/radial5"/>
    <dgm:cxn modelId="{5736D6BC-3082-484A-A971-52C6E52248F0}" type="presParOf" srcId="{8035AE36-A8A5-415D-B686-E550C5A5B375}" destId="{9A9F7A78-1EA9-4FF0-A89B-9A41ECC5F711}" srcOrd="58" destOrd="0" presId="urn:microsoft.com/office/officeart/2005/8/layout/radial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BE0A6DB-CFD5-42CB-B852-C69D143A3E93}" type="doc">
      <dgm:prSet loTypeId="urn:microsoft.com/office/officeart/2005/8/layout/hList2" loCatId="picture" qsTypeId="urn:microsoft.com/office/officeart/2005/8/quickstyle/simple3" qsCatId="simple" csTypeId="urn:microsoft.com/office/officeart/2005/8/colors/accent1_2" csCatId="accent1" phldr="1"/>
      <dgm:spPr/>
      <dgm:t>
        <a:bodyPr/>
        <a:lstStyle/>
        <a:p>
          <a:endParaRPr lang="en-US"/>
        </a:p>
      </dgm:t>
    </dgm:pt>
    <dgm:pt modelId="{0F04D97D-0CD5-437E-A265-6700F98B393B}">
      <dgm:prSet phldrT="[Text]" custT="1"/>
      <dgm:spPr/>
      <dgm:t>
        <a:bodyPr/>
        <a:lstStyle/>
        <a:p>
          <a:pPr algn="r"/>
          <a:endParaRPr lang="en-US" sz="800" dirty="0"/>
        </a:p>
      </dgm:t>
    </dgm:pt>
    <dgm:pt modelId="{7504E089-F050-4614-9F7A-CA3CB547DD75}" type="sibTrans" cxnId="{4EA7DF9A-B9C7-42C8-9B63-36619B48C48F}">
      <dgm:prSet/>
      <dgm:spPr/>
      <dgm:t>
        <a:bodyPr/>
        <a:lstStyle/>
        <a:p>
          <a:endParaRPr lang="en-US"/>
        </a:p>
      </dgm:t>
    </dgm:pt>
    <dgm:pt modelId="{BA1D3EDC-6C14-4750-904C-E99D125ED2E1}" type="parTrans" cxnId="{4EA7DF9A-B9C7-42C8-9B63-36619B48C48F}">
      <dgm:prSet/>
      <dgm:spPr/>
      <dgm:t>
        <a:bodyPr/>
        <a:lstStyle/>
        <a:p>
          <a:endParaRPr lang="en-US"/>
        </a:p>
      </dgm:t>
    </dgm:pt>
    <dgm:pt modelId="{88D6EB8E-3310-443C-8556-40DD667FC603}">
      <dgm:prSet phldrT="[Text]" custT="1"/>
      <dgm:spPr/>
      <dgm:t>
        <a:bodyPr/>
        <a:lstStyle/>
        <a:p>
          <a:r>
            <a:rPr lang="en-US" sz="1000" b="1" i="0" dirty="0"/>
            <a:t>Owner / Manager</a:t>
          </a:r>
          <a:endParaRPr lang="en-US" sz="1000" b="1" dirty="0"/>
        </a:p>
      </dgm:t>
    </dgm:pt>
    <dgm:pt modelId="{4E3E4E53-24E2-435E-9E9B-62EFE1E2D9BF}" type="parTrans" cxnId="{553B5565-40D9-4F31-AB89-ADD25A1730F7}">
      <dgm:prSet/>
      <dgm:spPr/>
      <dgm:t>
        <a:bodyPr/>
        <a:lstStyle/>
        <a:p>
          <a:endParaRPr lang="en-US"/>
        </a:p>
      </dgm:t>
    </dgm:pt>
    <dgm:pt modelId="{926F0E61-B53A-445F-A22E-F5E9F0E54FE9}" type="sibTrans" cxnId="{553B5565-40D9-4F31-AB89-ADD25A1730F7}">
      <dgm:prSet/>
      <dgm:spPr/>
      <dgm:t>
        <a:bodyPr/>
        <a:lstStyle/>
        <a:p>
          <a:endParaRPr lang="en-US"/>
        </a:p>
      </dgm:t>
    </dgm:pt>
    <dgm:pt modelId="{21C22407-4618-45AB-9D36-0EFEB61C4F14}">
      <dgm:prSet phldrT="[Text]" custT="1"/>
      <dgm:spPr/>
      <dgm:t>
        <a:bodyPr/>
        <a:lstStyle/>
        <a:p>
          <a:pPr algn="l"/>
          <a:endParaRPr lang="en-US" sz="800" dirty="0"/>
        </a:p>
      </dgm:t>
    </dgm:pt>
    <dgm:pt modelId="{6099FFB9-95B4-4D98-8A23-232EA4164DAF}" type="sibTrans" cxnId="{ADAF73CF-C232-4260-927F-8DE6CFB1D514}">
      <dgm:prSet/>
      <dgm:spPr/>
      <dgm:t>
        <a:bodyPr/>
        <a:lstStyle/>
        <a:p>
          <a:endParaRPr lang="en-US"/>
        </a:p>
      </dgm:t>
    </dgm:pt>
    <dgm:pt modelId="{AA4A2FA4-31DB-40F8-A67A-D8DB705B25AE}" type="parTrans" cxnId="{ADAF73CF-C232-4260-927F-8DE6CFB1D514}">
      <dgm:prSet/>
      <dgm:spPr/>
      <dgm:t>
        <a:bodyPr/>
        <a:lstStyle/>
        <a:p>
          <a:endParaRPr lang="en-US"/>
        </a:p>
      </dgm:t>
    </dgm:pt>
    <dgm:pt modelId="{8BAAFF9D-68AA-4EE2-A8D3-17EB6F9282A6}">
      <dgm:prSet phldrT="[Text]" custT="1"/>
      <dgm:spPr/>
      <dgm:t>
        <a:bodyPr/>
        <a:lstStyle/>
        <a:p>
          <a:r>
            <a:rPr lang="en-US" sz="1000" b="1" i="0" dirty="0"/>
            <a:t>David L. Dauterive, CPL</a:t>
          </a:r>
          <a:endParaRPr lang="en-US" sz="1000" b="1" dirty="0"/>
        </a:p>
      </dgm:t>
    </dgm:pt>
    <dgm:pt modelId="{7D385FB3-0D94-4415-97B5-F23C2EE0DE9A}" type="parTrans" cxnId="{922C5ECD-C028-4883-B86C-AF08D3471AE9}">
      <dgm:prSet/>
      <dgm:spPr/>
      <dgm:t>
        <a:bodyPr/>
        <a:lstStyle/>
        <a:p>
          <a:endParaRPr lang="en-US"/>
        </a:p>
      </dgm:t>
    </dgm:pt>
    <dgm:pt modelId="{BC5D3117-B199-44E9-A03C-DE1A94C8F6B4}" type="sibTrans" cxnId="{922C5ECD-C028-4883-B86C-AF08D3471AE9}">
      <dgm:prSet/>
      <dgm:spPr/>
      <dgm:t>
        <a:bodyPr/>
        <a:lstStyle/>
        <a:p>
          <a:endParaRPr lang="en-US"/>
        </a:p>
      </dgm:t>
    </dgm:pt>
    <dgm:pt modelId="{185CBEF8-9400-444F-831D-0078E50DDE5E}">
      <dgm:prSet custT="1"/>
      <dgm:spPr/>
      <dgm:t>
        <a:bodyPr/>
        <a:lstStyle/>
        <a:p>
          <a:r>
            <a:rPr lang="en-US" sz="1000" b="1" i="0" dirty="0"/>
            <a:t>Mark W. Lipari</a:t>
          </a:r>
          <a:endParaRPr lang="en-US" sz="1000" b="1" dirty="0"/>
        </a:p>
      </dgm:t>
    </dgm:pt>
    <dgm:pt modelId="{57936C95-C961-4D8F-BAD5-E6547BE820C1}" type="parTrans" cxnId="{E85A7728-1BEB-4D42-A876-DBA79388D70B}">
      <dgm:prSet/>
      <dgm:spPr/>
      <dgm:t>
        <a:bodyPr/>
        <a:lstStyle/>
        <a:p>
          <a:endParaRPr lang="en-US"/>
        </a:p>
      </dgm:t>
    </dgm:pt>
    <dgm:pt modelId="{ECAA6A24-41C4-4E38-AB41-530AFFECB4FE}" type="sibTrans" cxnId="{E85A7728-1BEB-4D42-A876-DBA79388D70B}">
      <dgm:prSet/>
      <dgm:spPr/>
      <dgm:t>
        <a:bodyPr/>
        <a:lstStyle/>
        <a:p>
          <a:endParaRPr lang="en-US"/>
        </a:p>
      </dgm:t>
    </dgm:pt>
    <dgm:pt modelId="{EB69D613-B653-46D4-A5C6-C6596801AB93}">
      <dgm:prSet custT="1"/>
      <dgm:spPr/>
      <dgm:t>
        <a:bodyPr/>
        <a:lstStyle/>
        <a:p>
          <a:r>
            <a:rPr lang="en-US" sz="1000" b="1" i="0" dirty="0"/>
            <a:t>Owner / Manager</a:t>
          </a:r>
          <a:endParaRPr lang="en-US" sz="1000" b="1" dirty="0"/>
        </a:p>
      </dgm:t>
    </dgm:pt>
    <dgm:pt modelId="{115871F8-A306-43CD-80F4-D12C0F0F169E}" type="parTrans" cxnId="{ACD8CBEF-ED03-4087-AE7F-F06B79E02F07}">
      <dgm:prSet/>
      <dgm:spPr/>
      <dgm:t>
        <a:bodyPr/>
        <a:lstStyle/>
        <a:p>
          <a:endParaRPr lang="en-US"/>
        </a:p>
      </dgm:t>
    </dgm:pt>
    <dgm:pt modelId="{ED29CC6D-D1FC-4078-923C-5D2693DEDCBA}" type="sibTrans" cxnId="{ACD8CBEF-ED03-4087-AE7F-F06B79E02F07}">
      <dgm:prSet/>
      <dgm:spPr/>
      <dgm:t>
        <a:bodyPr/>
        <a:lstStyle/>
        <a:p>
          <a:endParaRPr lang="en-US"/>
        </a:p>
      </dgm:t>
    </dgm:pt>
    <dgm:pt modelId="{9EA1871A-99B5-4E1D-8C82-B11D2F196F1D}">
      <dgm:prSet custT="1"/>
      <dgm:spPr/>
      <dgm:t>
        <a:bodyPr/>
        <a:lstStyle/>
        <a:p>
          <a:r>
            <a:rPr lang="en-US" sz="750" b="0" i="0" dirty="0"/>
            <a:t>A 29 year veteran in the land services industry, Mark has earned a reputation for his integrity and business acumen among clients and colleagues alike. Driven to exceed expectations, he is able to produce results by successfully balancing the demands of clients with the detail needed to deliver a superior product.   He understands that each client is different, and adjusts manpower, technology and reporting based on the needs communicated by the client.</a:t>
          </a:r>
          <a:br>
            <a:rPr lang="en-US" sz="750" dirty="0"/>
          </a:br>
          <a:br>
            <a:rPr lang="en-US" sz="750" dirty="0"/>
          </a:br>
          <a:r>
            <a:rPr lang="en-US" sz="750" b="0" i="0" dirty="0"/>
            <a:t>Mark’s experience includes Oil and Gas, Governmental and other private land related projects in all areas across the country. Within the Oil and Gas industry, Mark’s project management experience includes large and small / conventional and unconventional projects - leasing, mineral acquisition, seismic permitting, due diligence, abstracting, run sheets, curative, pipeline rights-of-way, surface and sub-surface leases/rights-of-way.   Mark‘s experience also includes working directly with the client in developing budgets and strategies to best develop the client’s areas of interests and needs. His successful track record has naturally led to working with private enterprises outside the realm of Oil and Gas, parlaying his knowledge and experience into helping these clients achieve their goals. Mark is graduate of Louisiana State University in Baton Rouge and belongs to several professional associations, including the American Association of Professional Landmen and the Oklahoma City Association of Professional Landmen. </a:t>
          </a:r>
          <a:br>
            <a:rPr lang="en-US" sz="750" dirty="0"/>
          </a:br>
          <a:endParaRPr lang="en-US" sz="750" b="1" dirty="0"/>
        </a:p>
      </dgm:t>
    </dgm:pt>
    <dgm:pt modelId="{78DA9DE6-EF27-4BFD-80B6-1C934FDA3E59}" type="parTrans" cxnId="{7B7E9390-551B-4A15-9B7A-363B784F9E20}">
      <dgm:prSet/>
      <dgm:spPr/>
      <dgm:t>
        <a:bodyPr/>
        <a:lstStyle/>
        <a:p>
          <a:endParaRPr lang="en-US"/>
        </a:p>
      </dgm:t>
    </dgm:pt>
    <dgm:pt modelId="{33BB805C-4B33-45C1-A296-0A362CB70C74}" type="sibTrans" cxnId="{7B7E9390-551B-4A15-9B7A-363B784F9E20}">
      <dgm:prSet/>
      <dgm:spPr/>
      <dgm:t>
        <a:bodyPr/>
        <a:lstStyle/>
        <a:p>
          <a:endParaRPr lang="en-US"/>
        </a:p>
      </dgm:t>
    </dgm:pt>
    <dgm:pt modelId="{F0B7B1BB-80C0-45E2-A1A6-CC9829B60075}">
      <dgm:prSet phldrT="[Text]" custT="1"/>
      <dgm:spPr/>
      <dgm:t>
        <a:bodyPr/>
        <a:lstStyle/>
        <a:p>
          <a:r>
            <a:rPr lang="en-US" sz="750" b="0" i="0" dirty="0"/>
            <a:t>A Certified Professional Landman, David received his Bachelor of Science degree in Finance from Louisiana State University and A&amp;M College in 1987 before earning his Master of Science degree in Environmental Studies in 1992. His education and extensive professional experience managing conventional and non-conventional land prospects for the oil and gas industry allow this consummate landman to bring a distinctive set of skills to the table. Drawing from over 25 years of project management, David has a relatable perspective on the unique objectives and demands required by differing prospects and on attaining the various goals set by his clients.</a:t>
          </a:r>
          <a:br>
            <a:rPr lang="en-US" sz="750" b="0" i="0" dirty="0"/>
          </a:br>
          <a:br>
            <a:rPr lang="en-US" sz="750" b="0" i="0" dirty="0"/>
          </a:br>
          <a:r>
            <a:rPr lang="en-US" sz="750" b="0" i="0" dirty="0"/>
            <a:t>David prides himself on his aptitude for directing a diverse group of people, including title attorneys, surveyors, state agencies, land owners, and contractors toward a common goal. David’s attention to detail and aptitude for creating outstanding client relationships motivate him to provide relevant prospect reports, schedules, spreadsheets, maps, and other data customized to each client’s unique needs.</a:t>
          </a:r>
          <a:br>
            <a:rPr lang="en-US" sz="750" b="0" i="0" dirty="0"/>
          </a:br>
          <a:endParaRPr lang="en-US" sz="750" b="1" dirty="0"/>
        </a:p>
      </dgm:t>
    </dgm:pt>
    <dgm:pt modelId="{95243FF3-55F8-42B5-B319-B7193B002C39}" type="parTrans" cxnId="{92CC0253-CBDA-4289-B046-E022341F5528}">
      <dgm:prSet/>
      <dgm:spPr/>
      <dgm:t>
        <a:bodyPr/>
        <a:lstStyle/>
        <a:p>
          <a:endParaRPr lang="en-US"/>
        </a:p>
      </dgm:t>
    </dgm:pt>
    <dgm:pt modelId="{87973E69-AFFD-4F85-B0B0-7967B95FAEF8}" type="sibTrans" cxnId="{92CC0253-CBDA-4289-B046-E022341F5528}">
      <dgm:prSet/>
      <dgm:spPr/>
      <dgm:t>
        <a:bodyPr/>
        <a:lstStyle/>
        <a:p>
          <a:endParaRPr lang="en-US"/>
        </a:p>
      </dgm:t>
    </dgm:pt>
    <dgm:pt modelId="{76014B71-B192-4B88-8D9B-61DA90E2FFCF}" type="pres">
      <dgm:prSet presAssocID="{8BE0A6DB-CFD5-42CB-B852-C69D143A3E93}" presName="linearFlow" presStyleCnt="0">
        <dgm:presLayoutVars>
          <dgm:dir/>
          <dgm:animLvl val="lvl"/>
          <dgm:resizeHandles/>
        </dgm:presLayoutVars>
      </dgm:prSet>
      <dgm:spPr/>
    </dgm:pt>
    <dgm:pt modelId="{365EB38E-A9DC-4204-BC9E-6B0DEF238D6F}" type="pres">
      <dgm:prSet presAssocID="{21C22407-4618-45AB-9D36-0EFEB61C4F14}" presName="compositeNode" presStyleCnt="0">
        <dgm:presLayoutVars>
          <dgm:bulletEnabled val="1"/>
        </dgm:presLayoutVars>
      </dgm:prSet>
      <dgm:spPr/>
    </dgm:pt>
    <dgm:pt modelId="{5A11A6B7-D933-4AC5-90E6-88679E155434}" type="pres">
      <dgm:prSet presAssocID="{21C22407-4618-45AB-9D36-0EFEB61C4F14}" presName="image" presStyleLbl="fgImgPlace1" presStyleIdx="0" presStyleCnt="2" custScaleX="62740" custScaleY="70099" custLinFactNeighborX="70669" custLinFactNeighborY="11867"/>
      <dgm:spPr>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effectLst>
          <a:outerShdw blurRad="50800" dist="38100" dir="18900000" algn="bl" rotWithShape="0">
            <a:prstClr val="black">
              <a:alpha val="40000"/>
            </a:prstClr>
          </a:outerShdw>
        </a:effectLst>
      </dgm:spPr>
    </dgm:pt>
    <dgm:pt modelId="{86F8621B-5495-4421-9CC4-A3087CBA378A}" type="pres">
      <dgm:prSet presAssocID="{21C22407-4618-45AB-9D36-0EFEB61C4F14}" presName="childNode" presStyleLbl="node1" presStyleIdx="0" presStyleCnt="2" custScaleX="51823" custScaleY="101487" custLinFactNeighborX="10010" custLinFactNeighborY="1948">
        <dgm:presLayoutVars>
          <dgm:bulletEnabled val="1"/>
        </dgm:presLayoutVars>
      </dgm:prSet>
      <dgm:spPr/>
    </dgm:pt>
    <dgm:pt modelId="{FB6CC022-3E1E-432A-96BD-D67DFBD986E6}" type="pres">
      <dgm:prSet presAssocID="{21C22407-4618-45AB-9D36-0EFEB61C4F14}" presName="parentNode" presStyleLbl="revTx" presStyleIdx="0" presStyleCnt="2">
        <dgm:presLayoutVars>
          <dgm:chMax val="0"/>
          <dgm:bulletEnabled val="1"/>
        </dgm:presLayoutVars>
      </dgm:prSet>
      <dgm:spPr/>
    </dgm:pt>
    <dgm:pt modelId="{171A5E8D-0086-4A4B-BAC6-458CF3CDF94A}" type="pres">
      <dgm:prSet presAssocID="{6099FFB9-95B4-4D98-8A23-232EA4164DAF}" presName="sibTrans" presStyleCnt="0"/>
      <dgm:spPr/>
    </dgm:pt>
    <dgm:pt modelId="{E06E4DC6-021E-4685-AB85-74110421E4AF}" type="pres">
      <dgm:prSet presAssocID="{0F04D97D-0CD5-437E-A265-6700F98B393B}" presName="compositeNode" presStyleCnt="0">
        <dgm:presLayoutVars>
          <dgm:bulletEnabled val="1"/>
        </dgm:presLayoutVars>
      </dgm:prSet>
      <dgm:spPr/>
    </dgm:pt>
    <dgm:pt modelId="{BA54A430-30EF-4E23-92B2-8F2C34599A92}" type="pres">
      <dgm:prSet presAssocID="{0F04D97D-0CD5-437E-A265-6700F98B393B}" presName="image" presStyleLbl="fgImgPlace1" presStyleIdx="1" presStyleCnt="2" custScaleX="60421" custScaleY="70300" custLinFactNeighborX="-13952" custLinFactNeighborY="9025"/>
      <dgm:spPr>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effectLst>
          <a:outerShdw blurRad="50800" dist="38100" dir="18900000" algn="bl" rotWithShape="0">
            <a:prstClr val="black">
              <a:alpha val="40000"/>
            </a:prstClr>
          </a:outerShdw>
        </a:effectLst>
      </dgm:spPr>
    </dgm:pt>
    <dgm:pt modelId="{EE262578-7D7D-41CF-B9DD-B672F589A3E8}" type="pres">
      <dgm:prSet presAssocID="{0F04D97D-0CD5-437E-A265-6700F98B393B}" presName="childNode" presStyleLbl="node1" presStyleIdx="1" presStyleCnt="2" custScaleX="53398" custScaleY="101694" custLinFactNeighborX="-19510" custLinFactNeighborY="202">
        <dgm:presLayoutVars>
          <dgm:bulletEnabled val="1"/>
        </dgm:presLayoutVars>
      </dgm:prSet>
      <dgm:spPr/>
    </dgm:pt>
    <dgm:pt modelId="{EC87D30B-BEE0-4098-94EF-1749F85E27BD}" type="pres">
      <dgm:prSet presAssocID="{0F04D97D-0CD5-437E-A265-6700F98B393B}" presName="parentNode" presStyleLbl="revTx" presStyleIdx="1" presStyleCnt="2">
        <dgm:presLayoutVars>
          <dgm:chMax val="0"/>
          <dgm:bulletEnabled val="1"/>
        </dgm:presLayoutVars>
      </dgm:prSet>
      <dgm:spPr/>
    </dgm:pt>
  </dgm:ptLst>
  <dgm:cxnLst>
    <dgm:cxn modelId="{0098D105-1414-4DA8-84DD-706477509876}" type="presOf" srcId="{9EA1871A-99B5-4E1D-8C82-B11D2F196F1D}" destId="{EE262578-7D7D-41CF-B9DD-B672F589A3E8}" srcOrd="0" destOrd="2" presId="urn:microsoft.com/office/officeart/2005/8/layout/hList2"/>
    <dgm:cxn modelId="{41356F19-E52C-46C7-A1F9-C2A6B5A4038A}" type="presOf" srcId="{EB69D613-B653-46D4-A5C6-C6596801AB93}" destId="{EE262578-7D7D-41CF-B9DD-B672F589A3E8}" srcOrd="0" destOrd="1" presId="urn:microsoft.com/office/officeart/2005/8/layout/hList2"/>
    <dgm:cxn modelId="{9CFA7A1E-2A1C-4BBB-B3BE-07323C5012D9}" type="presOf" srcId="{21C22407-4618-45AB-9D36-0EFEB61C4F14}" destId="{FB6CC022-3E1E-432A-96BD-D67DFBD986E6}" srcOrd="0" destOrd="0" presId="urn:microsoft.com/office/officeart/2005/8/layout/hList2"/>
    <dgm:cxn modelId="{E85A7728-1BEB-4D42-A876-DBA79388D70B}" srcId="{0F04D97D-0CD5-437E-A265-6700F98B393B}" destId="{185CBEF8-9400-444F-831D-0078E50DDE5E}" srcOrd="0" destOrd="0" parTransId="{57936C95-C961-4D8F-BAD5-E6547BE820C1}" sibTransId="{ECAA6A24-41C4-4E38-AB41-530AFFECB4FE}"/>
    <dgm:cxn modelId="{553B5565-40D9-4F31-AB89-ADD25A1730F7}" srcId="{21C22407-4618-45AB-9D36-0EFEB61C4F14}" destId="{88D6EB8E-3310-443C-8556-40DD667FC603}" srcOrd="1" destOrd="0" parTransId="{4E3E4E53-24E2-435E-9E9B-62EFE1E2D9BF}" sibTransId="{926F0E61-B53A-445F-A22E-F5E9F0E54FE9}"/>
    <dgm:cxn modelId="{FFB7AA6B-FA3B-4478-AB9F-6F78A2E937E5}" type="presOf" srcId="{F0B7B1BB-80C0-45E2-A1A6-CC9829B60075}" destId="{86F8621B-5495-4421-9CC4-A3087CBA378A}" srcOrd="0" destOrd="2" presId="urn:microsoft.com/office/officeart/2005/8/layout/hList2"/>
    <dgm:cxn modelId="{92CC0253-CBDA-4289-B046-E022341F5528}" srcId="{21C22407-4618-45AB-9D36-0EFEB61C4F14}" destId="{F0B7B1BB-80C0-45E2-A1A6-CC9829B60075}" srcOrd="2" destOrd="0" parTransId="{95243FF3-55F8-42B5-B319-B7193B002C39}" sibTransId="{87973E69-AFFD-4F85-B0B0-7967B95FAEF8}"/>
    <dgm:cxn modelId="{52134682-30C4-43BC-9546-8D8B9105C608}" type="presOf" srcId="{88D6EB8E-3310-443C-8556-40DD667FC603}" destId="{86F8621B-5495-4421-9CC4-A3087CBA378A}" srcOrd="0" destOrd="1" presId="urn:microsoft.com/office/officeart/2005/8/layout/hList2"/>
    <dgm:cxn modelId="{7B7E9390-551B-4A15-9B7A-363B784F9E20}" srcId="{0F04D97D-0CD5-437E-A265-6700F98B393B}" destId="{9EA1871A-99B5-4E1D-8C82-B11D2F196F1D}" srcOrd="2" destOrd="0" parTransId="{78DA9DE6-EF27-4BFD-80B6-1C934FDA3E59}" sibTransId="{33BB805C-4B33-45C1-A296-0A362CB70C74}"/>
    <dgm:cxn modelId="{4EA7DF9A-B9C7-42C8-9B63-36619B48C48F}" srcId="{8BE0A6DB-CFD5-42CB-B852-C69D143A3E93}" destId="{0F04D97D-0CD5-437E-A265-6700F98B393B}" srcOrd="1" destOrd="0" parTransId="{BA1D3EDC-6C14-4750-904C-E99D125ED2E1}" sibTransId="{7504E089-F050-4614-9F7A-CA3CB547DD75}"/>
    <dgm:cxn modelId="{AAC21F9B-F4C0-4855-A85A-868814C8ACAE}" type="presOf" srcId="{185CBEF8-9400-444F-831D-0078E50DDE5E}" destId="{EE262578-7D7D-41CF-B9DD-B672F589A3E8}" srcOrd="0" destOrd="0" presId="urn:microsoft.com/office/officeart/2005/8/layout/hList2"/>
    <dgm:cxn modelId="{129241C2-397D-4BA9-B846-A556EA96189A}" type="presOf" srcId="{8BAAFF9D-68AA-4EE2-A8D3-17EB6F9282A6}" destId="{86F8621B-5495-4421-9CC4-A3087CBA378A}" srcOrd="0" destOrd="0" presId="urn:microsoft.com/office/officeart/2005/8/layout/hList2"/>
    <dgm:cxn modelId="{922C5ECD-C028-4883-B86C-AF08D3471AE9}" srcId="{21C22407-4618-45AB-9D36-0EFEB61C4F14}" destId="{8BAAFF9D-68AA-4EE2-A8D3-17EB6F9282A6}" srcOrd="0" destOrd="0" parTransId="{7D385FB3-0D94-4415-97B5-F23C2EE0DE9A}" sibTransId="{BC5D3117-B199-44E9-A03C-DE1A94C8F6B4}"/>
    <dgm:cxn modelId="{ADAF73CF-C232-4260-927F-8DE6CFB1D514}" srcId="{8BE0A6DB-CFD5-42CB-B852-C69D143A3E93}" destId="{21C22407-4618-45AB-9D36-0EFEB61C4F14}" srcOrd="0" destOrd="0" parTransId="{AA4A2FA4-31DB-40F8-A67A-D8DB705B25AE}" sibTransId="{6099FFB9-95B4-4D98-8A23-232EA4164DAF}"/>
    <dgm:cxn modelId="{ACD8CBEF-ED03-4087-AE7F-F06B79E02F07}" srcId="{0F04D97D-0CD5-437E-A265-6700F98B393B}" destId="{EB69D613-B653-46D4-A5C6-C6596801AB93}" srcOrd="1" destOrd="0" parTransId="{115871F8-A306-43CD-80F4-D12C0F0F169E}" sibTransId="{ED29CC6D-D1FC-4078-923C-5D2693DEDCBA}"/>
    <dgm:cxn modelId="{601F75F3-8329-4D3D-B9B7-A6680C9874F7}" type="presOf" srcId="{8BE0A6DB-CFD5-42CB-B852-C69D143A3E93}" destId="{76014B71-B192-4B88-8D9B-61DA90E2FFCF}" srcOrd="0" destOrd="0" presId="urn:microsoft.com/office/officeart/2005/8/layout/hList2"/>
    <dgm:cxn modelId="{AC54E7FD-F204-458F-B1CB-4F364E29B8C7}" type="presOf" srcId="{0F04D97D-0CD5-437E-A265-6700F98B393B}" destId="{EC87D30B-BEE0-4098-94EF-1749F85E27BD}" srcOrd="0" destOrd="0" presId="urn:microsoft.com/office/officeart/2005/8/layout/hList2"/>
    <dgm:cxn modelId="{7B691F0B-9079-4504-8A4C-8BF9C456C783}" type="presParOf" srcId="{76014B71-B192-4B88-8D9B-61DA90E2FFCF}" destId="{365EB38E-A9DC-4204-BC9E-6B0DEF238D6F}" srcOrd="0" destOrd="0" presId="urn:microsoft.com/office/officeart/2005/8/layout/hList2"/>
    <dgm:cxn modelId="{A0393AA9-79CB-4520-942B-8D2E7B7120A3}" type="presParOf" srcId="{365EB38E-A9DC-4204-BC9E-6B0DEF238D6F}" destId="{5A11A6B7-D933-4AC5-90E6-88679E155434}" srcOrd="0" destOrd="0" presId="urn:microsoft.com/office/officeart/2005/8/layout/hList2"/>
    <dgm:cxn modelId="{F57646B5-FDAD-4124-B3EE-71A8A420B209}" type="presParOf" srcId="{365EB38E-A9DC-4204-BC9E-6B0DEF238D6F}" destId="{86F8621B-5495-4421-9CC4-A3087CBA378A}" srcOrd="1" destOrd="0" presId="urn:microsoft.com/office/officeart/2005/8/layout/hList2"/>
    <dgm:cxn modelId="{F828E562-32F7-4C6D-9F17-141A750F147B}" type="presParOf" srcId="{365EB38E-A9DC-4204-BC9E-6B0DEF238D6F}" destId="{FB6CC022-3E1E-432A-96BD-D67DFBD986E6}" srcOrd="2" destOrd="0" presId="urn:microsoft.com/office/officeart/2005/8/layout/hList2"/>
    <dgm:cxn modelId="{B7906549-655D-4730-A696-8A1ABCABC513}" type="presParOf" srcId="{76014B71-B192-4B88-8D9B-61DA90E2FFCF}" destId="{171A5E8D-0086-4A4B-BAC6-458CF3CDF94A}" srcOrd="1" destOrd="0" presId="urn:microsoft.com/office/officeart/2005/8/layout/hList2"/>
    <dgm:cxn modelId="{88704FF5-BDE5-4B73-BF94-8F6DFBA26F23}" type="presParOf" srcId="{76014B71-B192-4B88-8D9B-61DA90E2FFCF}" destId="{E06E4DC6-021E-4685-AB85-74110421E4AF}" srcOrd="2" destOrd="0" presId="urn:microsoft.com/office/officeart/2005/8/layout/hList2"/>
    <dgm:cxn modelId="{E9507A32-6525-42D7-B12A-F5D4F3BB6301}" type="presParOf" srcId="{E06E4DC6-021E-4685-AB85-74110421E4AF}" destId="{BA54A430-30EF-4E23-92B2-8F2C34599A92}" srcOrd="0" destOrd="0" presId="urn:microsoft.com/office/officeart/2005/8/layout/hList2"/>
    <dgm:cxn modelId="{D8959A6E-C409-478B-8CDF-9AD68059008B}" type="presParOf" srcId="{E06E4DC6-021E-4685-AB85-74110421E4AF}" destId="{EE262578-7D7D-41CF-B9DD-B672F589A3E8}" srcOrd="1" destOrd="0" presId="urn:microsoft.com/office/officeart/2005/8/layout/hList2"/>
    <dgm:cxn modelId="{EC6B97B3-33AB-40EA-9398-E8B9C206F1E8}" type="presParOf" srcId="{E06E4DC6-021E-4685-AB85-74110421E4AF}" destId="{EC87D30B-BEE0-4098-94EF-1749F85E27BD}" srcOrd="2" destOrd="0" presId="urn:microsoft.com/office/officeart/2005/8/layout/hList2"/>
  </dgm:cxnLst>
  <dgm:bg>
    <a:noFill/>
  </dgm:bg>
  <dgm:whole>
    <a:ln w="9525" cap="flat" cmpd="sng" algn="ctr">
      <a:noFill/>
      <a:prstDash val="solid"/>
      <a:round/>
      <a:headEnd type="none" w="med" len="med"/>
      <a:tailEnd type="none" w="med" len="med"/>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211BC92-FFC5-4844-82E8-AF71A4BD50B1}">
      <dsp:nvSpPr>
        <dsp:cNvPr id="0" name=""/>
        <dsp:cNvSpPr/>
      </dsp:nvSpPr>
      <dsp:spPr>
        <a:xfrm>
          <a:off x="0" y="51173"/>
          <a:ext cx="8172449" cy="5107780"/>
        </a:xfrm>
        <a:prstGeom prst="swooshArrow">
          <a:avLst>
            <a:gd name="adj1" fmla="val 25000"/>
            <a:gd name="adj2" fmla="val 25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C1B6B03-1C6C-4B84-81A5-5533D03B874F}">
      <dsp:nvSpPr>
        <dsp:cNvPr id="0" name=""/>
        <dsp:cNvSpPr/>
      </dsp:nvSpPr>
      <dsp:spPr>
        <a:xfrm>
          <a:off x="804986" y="3849318"/>
          <a:ext cx="187966" cy="187966"/>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EDF03F-29AD-4701-9077-A1C38B6D6F5F}">
      <dsp:nvSpPr>
        <dsp:cNvPr id="0" name=""/>
        <dsp:cNvSpPr/>
      </dsp:nvSpPr>
      <dsp:spPr>
        <a:xfrm>
          <a:off x="898969" y="3943302"/>
          <a:ext cx="1070590" cy="121565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9599" tIns="0" rIns="0" bIns="0" numCol="1" spcCol="1270" anchor="t" anchorCtr="0">
          <a:noAutofit/>
        </a:bodyPr>
        <a:lstStyle/>
        <a:p>
          <a:pPr marL="0" lvl="0" indent="0" algn="l" defTabSz="577850">
            <a:lnSpc>
              <a:spcPct val="90000"/>
            </a:lnSpc>
            <a:spcBef>
              <a:spcPct val="0"/>
            </a:spcBef>
            <a:spcAft>
              <a:spcPct val="35000"/>
            </a:spcAft>
            <a:buFont typeface="Wingdings 3" charset="2"/>
            <a:buNone/>
          </a:pPr>
          <a:r>
            <a:rPr lang="en-US" sz="1300" kern="1200" dirty="0">
              <a:solidFill>
                <a:schemeClr val="accent1">
                  <a:lumMod val="75000"/>
                </a:schemeClr>
              </a:solidFill>
            </a:rPr>
            <a:t>Unique skill sets and expertise in every aspect of your project</a:t>
          </a:r>
        </a:p>
      </dsp:txBody>
      <dsp:txXfrm>
        <a:off x="898969" y="3943302"/>
        <a:ext cx="1070590" cy="1215651"/>
      </dsp:txXfrm>
    </dsp:sp>
    <dsp:sp modelId="{4A01ECD8-C538-4D80-BC85-F6C2A4E0C164}">
      <dsp:nvSpPr>
        <dsp:cNvPr id="0" name=""/>
        <dsp:cNvSpPr/>
      </dsp:nvSpPr>
      <dsp:spPr>
        <a:xfrm>
          <a:off x="1822456" y="2871689"/>
          <a:ext cx="294208" cy="294208"/>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580F4E1-DC18-4C08-BA94-6A5021AA0076}">
      <dsp:nvSpPr>
        <dsp:cNvPr id="0" name=""/>
        <dsp:cNvSpPr/>
      </dsp:nvSpPr>
      <dsp:spPr>
        <a:xfrm>
          <a:off x="1969560" y="3018793"/>
          <a:ext cx="1356626" cy="21401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5895" tIns="0" rIns="0" bIns="0" numCol="1" spcCol="1270" anchor="t" anchorCtr="0">
          <a:noAutofit/>
        </a:bodyPr>
        <a:lstStyle/>
        <a:p>
          <a:pPr marL="0" lvl="0" indent="0" algn="l" defTabSz="577850">
            <a:lnSpc>
              <a:spcPct val="90000"/>
            </a:lnSpc>
            <a:spcBef>
              <a:spcPct val="0"/>
            </a:spcBef>
            <a:spcAft>
              <a:spcPct val="35000"/>
            </a:spcAft>
            <a:buNone/>
          </a:pPr>
          <a:r>
            <a:rPr lang="en-US" sz="1300" kern="1200" dirty="0">
              <a:solidFill>
                <a:schemeClr val="accent1">
                  <a:lumMod val="75000"/>
                </a:schemeClr>
              </a:solidFill>
            </a:rPr>
            <a:t>Management team with over 100 years of combined land service experience</a:t>
          </a:r>
        </a:p>
      </dsp:txBody>
      <dsp:txXfrm>
        <a:off x="1969560" y="3018793"/>
        <a:ext cx="1356626" cy="2140160"/>
      </dsp:txXfrm>
    </dsp:sp>
    <dsp:sp modelId="{906B068F-AACE-4C26-8AD1-9CAA4B805DF5}">
      <dsp:nvSpPr>
        <dsp:cNvPr id="0" name=""/>
        <dsp:cNvSpPr/>
      </dsp:nvSpPr>
      <dsp:spPr>
        <a:xfrm>
          <a:off x="3130047" y="2092242"/>
          <a:ext cx="392277" cy="39227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DC521B4-E246-4EB9-BF93-86AD4C08CE10}">
      <dsp:nvSpPr>
        <dsp:cNvPr id="0" name=""/>
        <dsp:cNvSpPr/>
      </dsp:nvSpPr>
      <dsp:spPr>
        <a:xfrm>
          <a:off x="3326186" y="2288381"/>
          <a:ext cx="1577282" cy="28705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7860" tIns="0" rIns="0" bIns="0" numCol="1" spcCol="1270" anchor="t" anchorCtr="0">
          <a:noAutofit/>
        </a:bodyPr>
        <a:lstStyle/>
        <a:p>
          <a:pPr marL="0" lvl="0" indent="0" algn="l" defTabSz="577850">
            <a:lnSpc>
              <a:spcPct val="90000"/>
            </a:lnSpc>
            <a:spcBef>
              <a:spcPct val="0"/>
            </a:spcBef>
            <a:spcAft>
              <a:spcPct val="35000"/>
            </a:spcAft>
            <a:buFont typeface="Wingdings 3" charset="2"/>
            <a:buNone/>
          </a:pPr>
          <a:r>
            <a:rPr lang="en-US" sz="1300" kern="1200" dirty="0">
              <a:solidFill>
                <a:schemeClr val="accent1">
                  <a:lumMod val="75000"/>
                </a:schemeClr>
              </a:solidFill>
            </a:rPr>
            <a:t>Flexibility to adjust to client needs</a:t>
          </a:r>
        </a:p>
      </dsp:txBody>
      <dsp:txXfrm>
        <a:off x="3326186" y="2288381"/>
        <a:ext cx="1577282" cy="2870572"/>
      </dsp:txXfrm>
    </dsp:sp>
    <dsp:sp modelId="{DFC0E2DC-53A8-4DB6-A800-8F81BE998D4B}">
      <dsp:nvSpPr>
        <dsp:cNvPr id="0" name=""/>
        <dsp:cNvSpPr/>
      </dsp:nvSpPr>
      <dsp:spPr>
        <a:xfrm>
          <a:off x="4650123" y="1483394"/>
          <a:ext cx="506691" cy="506691"/>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092E929-044E-46CE-A067-A1F4054D1F68}">
      <dsp:nvSpPr>
        <dsp:cNvPr id="0" name=""/>
        <dsp:cNvSpPr/>
      </dsp:nvSpPr>
      <dsp:spPr>
        <a:xfrm>
          <a:off x="4903469" y="1736740"/>
          <a:ext cx="1634489" cy="342221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68486" tIns="0" rIns="0" bIns="0" numCol="1" spcCol="1270" anchor="t" anchorCtr="0">
          <a:noAutofit/>
        </a:bodyPr>
        <a:lstStyle/>
        <a:p>
          <a:pPr marL="0" lvl="0" indent="0" algn="l" defTabSz="577850">
            <a:lnSpc>
              <a:spcPct val="90000"/>
            </a:lnSpc>
            <a:spcBef>
              <a:spcPct val="0"/>
            </a:spcBef>
            <a:spcAft>
              <a:spcPct val="35000"/>
            </a:spcAft>
            <a:buFont typeface="Wingdings 3" charset="2"/>
            <a:buNone/>
          </a:pPr>
          <a:r>
            <a:rPr lang="en-US" sz="1300" kern="1200" dirty="0">
              <a:solidFill>
                <a:schemeClr val="accent1">
                  <a:lumMod val="75000"/>
                </a:schemeClr>
              </a:solidFill>
            </a:rPr>
            <a:t>Extensive work history in multiple states</a:t>
          </a:r>
        </a:p>
      </dsp:txBody>
      <dsp:txXfrm>
        <a:off x="4903469" y="1736740"/>
        <a:ext cx="1634489" cy="3422213"/>
      </dsp:txXfrm>
    </dsp:sp>
    <dsp:sp modelId="{A7AA3ED3-067A-47B2-8B0F-8DFD7BF51BEB}">
      <dsp:nvSpPr>
        <dsp:cNvPr id="0" name=""/>
        <dsp:cNvSpPr/>
      </dsp:nvSpPr>
      <dsp:spPr>
        <a:xfrm>
          <a:off x="6215147" y="1076815"/>
          <a:ext cx="645623" cy="64562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E3693D5-0CC0-4B09-A339-CC5711D129EF}">
      <dsp:nvSpPr>
        <dsp:cNvPr id="0" name=""/>
        <dsp:cNvSpPr/>
      </dsp:nvSpPr>
      <dsp:spPr>
        <a:xfrm>
          <a:off x="6537959" y="1399627"/>
          <a:ext cx="1634489" cy="37593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2102" tIns="0" rIns="0" bIns="0" numCol="1" spcCol="1270" anchor="t" anchorCtr="0">
          <a:noAutofit/>
        </a:bodyPr>
        <a:lstStyle/>
        <a:p>
          <a:pPr marL="0" lvl="0" indent="0" algn="l" defTabSz="577850">
            <a:lnSpc>
              <a:spcPct val="90000"/>
            </a:lnSpc>
            <a:spcBef>
              <a:spcPct val="0"/>
            </a:spcBef>
            <a:spcAft>
              <a:spcPct val="35000"/>
            </a:spcAft>
            <a:buFont typeface="Wingdings 3" charset="2"/>
            <a:buNone/>
          </a:pPr>
          <a:r>
            <a:rPr lang="en-US" sz="1300" kern="1200" dirty="0">
              <a:solidFill>
                <a:schemeClr val="accent1">
                  <a:lumMod val="75000"/>
                </a:schemeClr>
              </a:solidFill>
            </a:rPr>
            <a:t>In-house and field experience</a:t>
          </a:r>
        </a:p>
      </dsp:txBody>
      <dsp:txXfrm>
        <a:off x="6537959" y="1399627"/>
        <a:ext cx="1634489" cy="375932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CC022-3E1E-432A-96BD-D67DFBD986E6}">
      <dsp:nvSpPr>
        <dsp:cNvPr id="0" name=""/>
        <dsp:cNvSpPr/>
      </dsp:nvSpPr>
      <dsp:spPr>
        <a:xfrm rot="16200000">
          <a:off x="-1630696" y="3052645"/>
          <a:ext cx="4694230" cy="343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963" bIns="0" numCol="1" spcCol="1270" anchor="t" anchorCtr="0">
          <a:noAutofit/>
        </a:bodyPr>
        <a:lstStyle/>
        <a:p>
          <a:pPr marL="0" lvl="0" indent="0" algn="l" defTabSz="355600">
            <a:lnSpc>
              <a:spcPct val="90000"/>
            </a:lnSpc>
            <a:spcBef>
              <a:spcPct val="0"/>
            </a:spcBef>
            <a:spcAft>
              <a:spcPct val="35000"/>
            </a:spcAft>
            <a:buNone/>
          </a:pPr>
          <a:endParaRPr lang="en-US" sz="800" kern="1200" dirty="0"/>
        </a:p>
      </dsp:txBody>
      <dsp:txXfrm>
        <a:off x="-1630696" y="3052645"/>
        <a:ext cx="4694230" cy="343517"/>
      </dsp:txXfrm>
    </dsp:sp>
    <dsp:sp modelId="{86F8621B-5495-4421-9CC4-A3087CBA378A}">
      <dsp:nvSpPr>
        <dsp:cNvPr id="0" name=""/>
        <dsp:cNvSpPr/>
      </dsp:nvSpPr>
      <dsp:spPr>
        <a:xfrm>
          <a:off x="7191809" y="766479"/>
          <a:ext cx="2788716" cy="5251764"/>
        </a:xfrm>
        <a:prstGeom prst="rect">
          <a:avLst/>
        </a:prstGeom>
        <a:gradFill rotWithShape="0">
          <a:gsLst>
            <a:gs pos="0">
              <a:schemeClr val="accent1">
                <a:hueOff val="0"/>
                <a:satOff val="0"/>
                <a:lumOff val="0"/>
                <a:alphaOff val="0"/>
                <a:tint val="54000"/>
                <a:alpha val="100000"/>
                <a:satMod val="105000"/>
                <a:lumMod val="110000"/>
              </a:schemeClr>
            </a:gs>
            <a:gs pos="100000">
              <a:schemeClr val="accent1">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672" tIns="302963" rIns="42672" bIns="42672" numCol="1" spcCol="1270" anchor="t" anchorCtr="0">
          <a:noAutofit/>
        </a:bodyPr>
        <a:lstStyle/>
        <a:p>
          <a:pPr marL="57150" lvl="1" indent="-57150" algn="l" defTabSz="266700">
            <a:lnSpc>
              <a:spcPct val="90000"/>
            </a:lnSpc>
            <a:spcBef>
              <a:spcPct val="0"/>
            </a:spcBef>
            <a:spcAft>
              <a:spcPct val="15000"/>
            </a:spcAft>
            <a:buChar char="•"/>
          </a:pPr>
          <a:endParaRPr lang="en-US" sz="600" kern="1200" dirty="0"/>
        </a:p>
        <a:p>
          <a:pPr marL="57150" lvl="1" indent="-57150" algn="l" defTabSz="266700">
            <a:lnSpc>
              <a:spcPct val="90000"/>
            </a:lnSpc>
            <a:spcBef>
              <a:spcPct val="0"/>
            </a:spcBef>
            <a:spcAft>
              <a:spcPct val="15000"/>
            </a:spcAft>
            <a:buChar char="•"/>
          </a:pPr>
          <a:endParaRPr lang="en-US" sz="600" kern="1200" dirty="0"/>
        </a:p>
        <a:p>
          <a:pPr marL="57150" lvl="1" indent="-57150" algn="l" defTabSz="444500">
            <a:lnSpc>
              <a:spcPct val="90000"/>
            </a:lnSpc>
            <a:spcBef>
              <a:spcPct val="0"/>
            </a:spcBef>
            <a:spcAft>
              <a:spcPct val="15000"/>
            </a:spcAft>
            <a:buChar char="•"/>
          </a:pPr>
          <a:r>
            <a:rPr lang="en-US" sz="1000" b="1" kern="1200" dirty="0"/>
            <a:t>Justin Shannonhouse</a:t>
          </a:r>
        </a:p>
        <a:p>
          <a:pPr marL="57150" lvl="1" indent="-57150" algn="l" defTabSz="444500">
            <a:lnSpc>
              <a:spcPct val="90000"/>
            </a:lnSpc>
            <a:spcBef>
              <a:spcPct val="0"/>
            </a:spcBef>
            <a:spcAft>
              <a:spcPct val="15000"/>
            </a:spcAft>
            <a:buChar char="•"/>
          </a:pPr>
          <a:r>
            <a:rPr lang="en-US" sz="1000" b="1" kern="1200" dirty="0"/>
            <a:t>Land Manager / Business Development</a:t>
          </a:r>
        </a:p>
        <a:p>
          <a:pPr marL="57150" lvl="1" indent="-57150" algn="l" defTabSz="311150">
            <a:lnSpc>
              <a:spcPct val="90000"/>
            </a:lnSpc>
            <a:spcBef>
              <a:spcPct val="0"/>
            </a:spcBef>
            <a:spcAft>
              <a:spcPct val="15000"/>
            </a:spcAft>
            <a:buChar char="•"/>
          </a:pPr>
          <a:r>
            <a:rPr lang="en-US" sz="700" kern="1200" dirty="0"/>
            <a:t>Justin was Born and raised in Oklahoma City. While playing collegiate golf, he earned his Bachelor’s degree in Business Administration from Southern Nazarene University.  Justin started his career as a Landman immediately after graduating from SNU. He excelled in title and worked his way up to Prospect Manger where he managed up to 30 field brokers in various exploration plays across the Lower 50.  In early 2013, Justin headed for the hills.  He accepted an in-house Land position in Denver, CO with Kodiak Oil and Gas where he focused on managing a multi-drilling rig program in North Dakota.  During his time at Kodiak, which later became Whiting Oil and Gas, he was exposed to various unique land and operational challenges managing the only Indian/Federal Unit in the United States, located on the Fort Berthold Indian Reservation (“FBIR”) in North Dakota.  Justin also spent extensive time working with the BLM, BIA as well as the Mandan, Hidatsa and Arikara (“MHA”) testifying before the MHA’s Natural Resource Committee and the Tribal Business Council on various issues ranging from right-of-way negotiations to the expansion of the Twin Buttes Indian/Federal Unit.  Justin also has experience testifying before the North Dakota Industrial Commission as an expert Land witness regarding various Land and Regulatory affairs. After Whiting sold its FBIR asset to Rim Rock in 2017, he accepted a Senior Land position at Bruin, where he had the honor and pleasure to continue working assets located on the FBIR, as well as other fee assets across the Bakken. Justin possesses a unique ability to adapt to new challenges and understands exactly what it takes to effectively manage a drilling program in a fast paced, politically challenging environment.  He prides himself on his uncanny transparency and enjoys solving complicated issues as they arise. Justin is an Registered Petroleum Landman,  member of The American Association of Professional Landmen and Denver Association of Petroleum Landman. </a:t>
          </a:r>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r>
            <a:rPr lang="en-US" sz="700" kern="1200" dirty="0"/>
            <a:t>Justin and his wife live in Golden Colorado where they are in the process of raising a beautiful 2 year old girl and a shaggy German Wirehaired Pointer.</a:t>
          </a:r>
        </a:p>
        <a:p>
          <a:pPr marL="57150" lvl="1" indent="-57150" algn="l" defTabSz="311150">
            <a:lnSpc>
              <a:spcPct val="90000"/>
            </a:lnSpc>
            <a:spcBef>
              <a:spcPct val="0"/>
            </a:spcBef>
            <a:spcAft>
              <a:spcPct val="15000"/>
            </a:spcAft>
            <a:buChar char="•"/>
          </a:pPr>
          <a:endParaRPr lang="en-US" sz="700" kern="1200" dirty="0"/>
        </a:p>
        <a:p>
          <a:pPr marL="57150" lvl="1" indent="-57150" algn="l" defTabSz="311150">
            <a:lnSpc>
              <a:spcPct val="90000"/>
            </a:lnSpc>
            <a:spcBef>
              <a:spcPct val="0"/>
            </a:spcBef>
            <a:spcAft>
              <a:spcPct val="15000"/>
            </a:spcAft>
            <a:buChar char="•"/>
          </a:pPr>
          <a:endParaRPr lang="en-US" sz="700" kern="1200" dirty="0"/>
        </a:p>
        <a:p>
          <a:pPr marL="57150" lvl="1" indent="-57150" algn="l" defTabSz="266700">
            <a:lnSpc>
              <a:spcPct val="90000"/>
            </a:lnSpc>
            <a:spcBef>
              <a:spcPct val="0"/>
            </a:spcBef>
            <a:spcAft>
              <a:spcPct val="15000"/>
            </a:spcAft>
            <a:buChar char="•"/>
          </a:pPr>
          <a:endParaRPr lang="en-US" sz="600" kern="1200" dirty="0"/>
        </a:p>
      </dsp:txBody>
      <dsp:txXfrm>
        <a:off x="7191809" y="766479"/>
        <a:ext cx="2788716" cy="5251764"/>
      </dsp:txXfrm>
    </dsp:sp>
    <dsp:sp modelId="{5A11A6B7-D933-4AC5-90E6-88679E155434}">
      <dsp:nvSpPr>
        <dsp:cNvPr id="0" name=""/>
        <dsp:cNvSpPr/>
      </dsp:nvSpPr>
      <dsp:spPr>
        <a:xfrm>
          <a:off x="7007060" y="17112"/>
          <a:ext cx="1153681" cy="119881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9525" cap="flat" cmpd="sng" algn="ctr">
          <a:solidFill>
            <a:schemeClr val="lt1">
              <a:hueOff val="0"/>
              <a:satOff val="0"/>
              <a:lumOff val="0"/>
              <a:alphaOff val="0"/>
            </a:schemeClr>
          </a:solidFill>
          <a:prstDash val="solid"/>
        </a:ln>
        <a:effectLst>
          <a:outerShdw blurRad="50800" dist="38100" dir="18900000" algn="bl" rotWithShape="0">
            <a:prstClr val="black">
              <a:alpha val="40000"/>
            </a:prstClr>
          </a:outerShdw>
        </a:effectLst>
      </dsp:spPr>
      <dsp:style>
        <a:lnRef idx="1">
          <a:scrgbClr r="0" g="0" b="0"/>
        </a:lnRef>
        <a:fillRef idx="1">
          <a:scrgbClr r="0" g="0" b="0"/>
        </a:fillRef>
        <a:effectRef idx="1">
          <a:scrgbClr r="0" g="0" b="0"/>
        </a:effectRef>
        <a:fontRef idx="minor"/>
      </dsp:style>
    </dsp:sp>
    <dsp:sp modelId="{223754EE-C209-47DD-9B11-DC70EBDC3E3D}">
      <dsp:nvSpPr>
        <dsp:cNvPr id="0" name=""/>
        <dsp:cNvSpPr/>
      </dsp:nvSpPr>
      <dsp:spPr>
        <a:xfrm rot="16200000">
          <a:off x="1659486" y="3031444"/>
          <a:ext cx="4694230" cy="343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963" bIns="0" numCol="1" spcCol="1270" anchor="t" anchorCtr="0">
          <a:noAutofit/>
        </a:bodyPr>
        <a:lstStyle/>
        <a:p>
          <a:pPr marL="0" lvl="0" indent="0" algn="l" defTabSz="355600">
            <a:lnSpc>
              <a:spcPct val="90000"/>
            </a:lnSpc>
            <a:spcBef>
              <a:spcPct val="0"/>
            </a:spcBef>
            <a:spcAft>
              <a:spcPct val="35000"/>
            </a:spcAft>
            <a:buNone/>
          </a:pPr>
          <a:endParaRPr lang="en-US" sz="800" kern="1200" dirty="0">
            <a:latin typeface="+mn-lt"/>
          </a:endParaRPr>
        </a:p>
      </dsp:txBody>
      <dsp:txXfrm>
        <a:off x="1659486" y="3031444"/>
        <a:ext cx="4694230" cy="343517"/>
      </dsp:txXfrm>
    </dsp:sp>
    <dsp:sp modelId="{ED0B3CF4-E6FB-423D-A4FE-5D8563AF713A}">
      <dsp:nvSpPr>
        <dsp:cNvPr id="0" name=""/>
        <dsp:cNvSpPr/>
      </dsp:nvSpPr>
      <dsp:spPr>
        <a:xfrm>
          <a:off x="279246" y="758165"/>
          <a:ext cx="2813236" cy="5164028"/>
        </a:xfrm>
        <a:prstGeom prst="rect">
          <a:avLst/>
        </a:prstGeom>
        <a:gradFill rotWithShape="0">
          <a:gsLst>
            <a:gs pos="0">
              <a:schemeClr val="accent1">
                <a:hueOff val="0"/>
                <a:satOff val="0"/>
                <a:lumOff val="0"/>
                <a:alphaOff val="0"/>
                <a:tint val="54000"/>
                <a:alpha val="100000"/>
                <a:satMod val="105000"/>
                <a:lumMod val="110000"/>
              </a:schemeClr>
            </a:gs>
            <a:gs pos="100000">
              <a:schemeClr val="accent1">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56896" tIns="302963" rIns="56896" bIns="56896" numCol="1" spcCol="1270" anchor="t" anchorCtr="0">
          <a:noAutofit/>
        </a:bodyPr>
        <a:lstStyle/>
        <a:p>
          <a:pPr marL="57150" lvl="1" indent="-57150" algn="l" defTabSz="355600">
            <a:lnSpc>
              <a:spcPct val="90000"/>
            </a:lnSpc>
            <a:spcBef>
              <a:spcPct val="0"/>
            </a:spcBef>
            <a:spcAft>
              <a:spcPct val="15000"/>
            </a:spcAft>
            <a:buChar char="•"/>
          </a:pPr>
          <a:endParaRPr lang="en-US" sz="800" kern="1200" dirty="0"/>
        </a:p>
        <a:p>
          <a:pPr marL="57150" lvl="1" indent="-57150" algn="l" defTabSz="355600">
            <a:lnSpc>
              <a:spcPct val="90000"/>
            </a:lnSpc>
            <a:spcBef>
              <a:spcPct val="0"/>
            </a:spcBef>
            <a:spcAft>
              <a:spcPct val="15000"/>
            </a:spcAft>
            <a:buChar char="•"/>
          </a:pPr>
          <a:endParaRPr lang="en-US" sz="800" kern="1200" dirty="0"/>
        </a:p>
        <a:p>
          <a:pPr marL="57150" lvl="1" indent="-57150" algn="l" defTabSz="444500">
            <a:lnSpc>
              <a:spcPct val="90000"/>
            </a:lnSpc>
            <a:spcBef>
              <a:spcPct val="0"/>
            </a:spcBef>
            <a:spcAft>
              <a:spcPct val="15000"/>
            </a:spcAft>
            <a:buChar char="•"/>
          </a:pPr>
          <a:r>
            <a:rPr lang="en-US" sz="1000" b="1" i="0" kern="1200" dirty="0"/>
            <a:t>Kyle Nevels</a:t>
          </a:r>
          <a:endParaRPr lang="en-US" sz="800" kern="1200" dirty="0"/>
        </a:p>
        <a:p>
          <a:pPr marL="57150" lvl="1" indent="-57150" algn="l" defTabSz="444500">
            <a:lnSpc>
              <a:spcPct val="90000"/>
            </a:lnSpc>
            <a:spcBef>
              <a:spcPct val="0"/>
            </a:spcBef>
            <a:spcAft>
              <a:spcPct val="15000"/>
            </a:spcAft>
            <a:buChar char="•"/>
          </a:pPr>
          <a:r>
            <a:rPr lang="en-US" sz="1000" b="1" i="0" kern="1200" dirty="0"/>
            <a:t>Managing Partner</a:t>
          </a:r>
          <a:endParaRPr lang="en-US" sz="1000" b="1" kern="1200" dirty="0"/>
        </a:p>
        <a:p>
          <a:pPr marL="57150" lvl="1" indent="-57150" algn="l" defTabSz="333375">
            <a:lnSpc>
              <a:spcPct val="90000"/>
            </a:lnSpc>
            <a:spcBef>
              <a:spcPct val="0"/>
            </a:spcBef>
            <a:spcAft>
              <a:spcPct val="15000"/>
            </a:spcAft>
            <a:buChar char="•"/>
          </a:pPr>
          <a:r>
            <a:rPr lang="en-US" sz="750" b="0" i="0" kern="1200" dirty="0">
              <a:latin typeface="+mn-lt"/>
            </a:rPr>
            <a:t>A lifelong Oklahoma resident and former college baseball player, Kyle earned his Bachelor’s degree in Business Administration and his Masters of Education  from the University of Central Oklahoma. Kyle serves as the managing partner of Penterra Service's Edmond, OK office.</a:t>
          </a:r>
          <a:br>
            <a:rPr lang="en-US" sz="750" kern="1200" dirty="0">
              <a:latin typeface="+mn-lt"/>
            </a:rPr>
          </a:br>
          <a:br>
            <a:rPr lang="en-US" sz="750" kern="1200" dirty="0">
              <a:latin typeface="+mn-lt"/>
            </a:rPr>
          </a:br>
          <a:r>
            <a:rPr lang="en-US" sz="750" b="0" i="0" kern="1200" dirty="0">
              <a:latin typeface="+mn-lt"/>
            </a:rPr>
            <a:t>With six years of in-house landman experience at Chesapeake Energy and SandRidge Energy, Kyle possesses a unique perspective on land services operations, including an intimate knowledge of the demands, pressures, and expectations of corporate upper management. Kyle prides himself on his ability to manage multiple prospects from the beginning stages through full development. He brings an exceptional facility with joint operating agreements, leasing deals, due diligence projects, research, and managing budgetary concerns to the Penterra Services Team. Since opening the Edmond office in 2012, Kyle has built a team of 75 plus landmen and a wide range client base. They have acquired over 150,000 net acres of leasehold, handled over 200 acquisitions and due diligence transactions totaling over $6B and have prepared over 80 horizontal units to be drilled. They have handled projects in Colorado, Illinois, Kansas, North Dakota, Ohio, Oklahoma, Pennsylvania, Texas and West Virginia.</a:t>
          </a:r>
          <a:br>
            <a:rPr lang="en-US" sz="750" kern="1200" dirty="0">
              <a:latin typeface="+mn-lt"/>
            </a:rPr>
          </a:br>
          <a:br>
            <a:rPr lang="en-US" sz="750" kern="1200" dirty="0">
              <a:latin typeface="+mn-lt"/>
            </a:rPr>
          </a:br>
          <a:r>
            <a:rPr lang="en-US" sz="750" b="0" i="0" kern="1200" dirty="0">
              <a:latin typeface="+mn-lt"/>
            </a:rPr>
            <a:t>Kyle belongs to a number of professional associations, including the American Association of Professional Landmen, the Oklahoma City Association of Professional Landmen and Denver Association of Petroleum Landmen. Kyle is also available for Oklahoma Corporation Commission expert witness testimony.</a:t>
          </a:r>
          <a:br>
            <a:rPr lang="en-US" sz="750" kern="1200" dirty="0">
              <a:latin typeface="+mn-lt"/>
            </a:rPr>
          </a:br>
          <a:br>
            <a:rPr lang="en-US" sz="750" kern="1200" dirty="0">
              <a:latin typeface="+mn-lt"/>
            </a:rPr>
          </a:br>
          <a:r>
            <a:rPr lang="en-US" sz="750" b="0" i="0" kern="1200" dirty="0">
              <a:latin typeface="+mn-lt"/>
            </a:rPr>
            <a:t>Kyle and his wife, Stephanie, are the proud parents of twin girls, Campbell and Sophie, and a son, Burke. Kyle enjoys spending time outdoors, golf and cheering on his favorite local sports teams.</a:t>
          </a:r>
          <a:endParaRPr lang="en-US" sz="750" kern="1200" dirty="0"/>
        </a:p>
      </dsp:txBody>
      <dsp:txXfrm>
        <a:off x="279246" y="758165"/>
        <a:ext cx="2813236" cy="5164028"/>
      </dsp:txXfrm>
    </dsp:sp>
    <dsp:sp modelId="{4BC77EE6-52EB-43A7-8C36-64ACA4AD89A2}">
      <dsp:nvSpPr>
        <dsp:cNvPr id="0" name=""/>
        <dsp:cNvSpPr/>
      </dsp:nvSpPr>
      <dsp:spPr>
        <a:xfrm>
          <a:off x="0" y="17112"/>
          <a:ext cx="1202721" cy="1156408"/>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4000" r="-24000"/>
          </a:stretch>
        </a:blipFill>
        <a:ln w="9525" cap="flat" cmpd="sng" algn="ctr">
          <a:solidFill>
            <a:schemeClr val="lt1">
              <a:hueOff val="0"/>
              <a:satOff val="0"/>
              <a:lumOff val="0"/>
              <a:alphaOff val="0"/>
            </a:schemeClr>
          </a:solidFill>
          <a:prstDash val="solid"/>
        </a:ln>
        <a:effectLst>
          <a:outerShdw blurRad="50800" dist="38100" dir="18900000" algn="bl" rotWithShape="0">
            <a:prstClr val="black">
              <a:alpha val="40000"/>
            </a:prstClr>
          </a:outerShdw>
        </a:effectLst>
      </dsp:spPr>
      <dsp:style>
        <a:lnRef idx="1">
          <a:scrgbClr r="0" g="0" b="0"/>
        </a:lnRef>
        <a:fillRef idx="1">
          <a:scrgbClr r="0" g="0" b="0"/>
        </a:fillRef>
        <a:effectRef idx="1">
          <a:scrgbClr r="0" g="0" b="0"/>
        </a:effectRef>
        <a:fontRef idx="minor"/>
      </dsp:style>
    </dsp:sp>
    <dsp:sp modelId="{7BDCDCA3-438F-4D0C-9D6A-958EBDF3FA0E}">
      <dsp:nvSpPr>
        <dsp:cNvPr id="0" name=""/>
        <dsp:cNvSpPr/>
      </dsp:nvSpPr>
      <dsp:spPr>
        <a:xfrm rot="16200000">
          <a:off x="4967531" y="3026645"/>
          <a:ext cx="4694230" cy="3435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302963" bIns="0" numCol="1" spcCol="1270" anchor="t" anchorCtr="0">
          <a:noAutofit/>
        </a:bodyPr>
        <a:lstStyle/>
        <a:p>
          <a:pPr marL="0" lvl="0" indent="0" algn="r" defTabSz="266700">
            <a:lnSpc>
              <a:spcPct val="90000"/>
            </a:lnSpc>
            <a:spcBef>
              <a:spcPct val="0"/>
            </a:spcBef>
            <a:spcAft>
              <a:spcPct val="35000"/>
            </a:spcAft>
            <a:buNone/>
          </a:pPr>
          <a:endParaRPr lang="en-US" sz="600" kern="1200" dirty="0"/>
        </a:p>
      </dsp:txBody>
      <dsp:txXfrm>
        <a:off x="4967531" y="3026645"/>
        <a:ext cx="4694230" cy="343517"/>
      </dsp:txXfrm>
    </dsp:sp>
    <dsp:sp modelId="{D5E2F059-5684-43A2-9E98-6D99E3A690BA}">
      <dsp:nvSpPr>
        <dsp:cNvPr id="0" name=""/>
        <dsp:cNvSpPr/>
      </dsp:nvSpPr>
      <dsp:spPr>
        <a:xfrm>
          <a:off x="3798294" y="756277"/>
          <a:ext cx="2825949" cy="5164028"/>
        </a:xfrm>
        <a:prstGeom prst="rect">
          <a:avLst/>
        </a:prstGeom>
        <a:gradFill rotWithShape="0">
          <a:gsLst>
            <a:gs pos="0">
              <a:schemeClr val="accent1">
                <a:hueOff val="0"/>
                <a:satOff val="0"/>
                <a:lumOff val="0"/>
                <a:alphaOff val="0"/>
                <a:tint val="54000"/>
                <a:alpha val="100000"/>
                <a:satMod val="105000"/>
                <a:lumMod val="110000"/>
              </a:schemeClr>
            </a:gs>
            <a:gs pos="100000">
              <a:schemeClr val="accent1">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42672" tIns="302963" rIns="42672" bIns="42672" numCol="1" spcCol="1270" anchor="t" anchorCtr="0">
          <a:noAutofit/>
        </a:bodyPr>
        <a:lstStyle/>
        <a:p>
          <a:pPr marL="57150" lvl="1" indent="-57150" algn="l" defTabSz="266700">
            <a:lnSpc>
              <a:spcPct val="90000"/>
            </a:lnSpc>
            <a:spcBef>
              <a:spcPct val="0"/>
            </a:spcBef>
            <a:spcAft>
              <a:spcPct val="15000"/>
            </a:spcAft>
            <a:buChar char="•"/>
          </a:pPr>
          <a:endParaRPr lang="en-US" sz="600" kern="1200" dirty="0"/>
        </a:p>
        <a:p>
          <a:pPr marL="57150" lvl="1" indent="-57150" algn="l" defTabSz="266700">
            <a:lnSpc>
              <a:spcPct val="90000"/>
            </a:lnSpc>
            <a:spcBef>
              <a:spcPct val="0"/>
            </a:spcBef>
            <a:spcAft>
              <a:spcPct val="15000"/>
            </a:spcAft>
            <a:buChar char="•"/>
          </a:pPr>
          <a:endParaRPr lang="en-US" sz="600" kern="1200" dirty="0"/>
        </a:p>
        <a:p>
          <a:pPr marL="57150" lvl="1" indent="-57150" algn="l" defTabSz="444500">
            <a:lnSpc>
              <a:spcPct val="90000"/>
            </a:lnSpc>
            <a:spcBef>
              <a:spcPct val="0"/>
            </a:spcBef>
            <a:spcAft>
              <a:spcPct val="15000"/>
            </a:spcAft>
            <a:buChar char="•"/>
          </a:pPr>
          <a:r>
            <a:rPr lang="en-US" sz="1000" b="1" i="0" kern="1200" dirty="0"/>
            <a:t>John Schieber</a:t>
          </a:r>
          <a:endParaRPr lang="en-US" sz="600" kern="1200" dirty="0"/>
        </a:p>
        <a:p>
          <a:pPr marL="57150" lvl="1" indent="-57150" algn="l" defTabSz="444500">
            <a:lnSpc>
              <a:spcPct val="90000"/>
            </a:lnSpc>
            <a:spcBef>
              <a:spcPct val="0"/>
            </a:spcBef>
            <a:spcAft>
              <a:spcPct val="15000"/>
            </a:spcAft>
            <a:buChar char="•"/>
          </a:pPr>
          <a:r>
            <a:rPr lang="en-US" sz="1000" b="1" i="0" kern="1200" dirty="0"/>
            <a:t>Partner</a:t>
          </a:r>
          <a:endParaRPr lang="en-US" sz="1000" b="1" kern="1200" dirty="0"/>
        </a:p>
        <a:p>
          <a:pPr marL="57150" lvl="1" indent="-57150" algn="l" defTabSz="333375">
            <a:lnSpc>
              <a:spcPct val="90000"/>
            </a:lnSpc>
            <a:spcBef>
              <a:spcPct val="0"/>
            </a:spcBef>
            <a:spcAft>
              <a:spcPct val="15000"/>
            </a:spcAft>
            <a:buChar char="•"/>
          </a:pPr>
          <a:r>
            <a:rPr lang="en-US" sz="750" b="0" i="0" kern="1200" dirty="0"/>
            <a:t>Born and raised on the family farm in central Oklahoma, John has a unique understanding and appreciation of the oil and gas industry. His personal perspectives of exploration at a local level inspires him to promote a positive image within the industry and community on behalf of Penterra and its clients. John manages Penterra’ s eastern United States operations.</a:t>
          </a:r>
          <a:br>
            <a:rPr lang="en-US" sz="750" b="0" i="0" kern="1200" dirty="0"/>
          </a:br>
          <a:br>
            <a:rPr lang="en-US" sz="750" b="0" i="0" kern="1200" dirty="0"/>
          </a:br>
          <a:r>
            <a:rPr lang="en-US" sz="750" b="0" i="0" kern="1200" dirty="0"/>
            <a:t>John is a graduate of Oklahoma State University, earning his degree in Business Administration. He began his career at Chesapeake Energy where he began to cultivate his passion professionally for the oil and gas industry, while working on multiple projects in several states including Ohio, Pennsylvania, West Virginia and Oklahoma. His demanding schedule and developed management skills make him highly effective in both the advancement and completion of projects.</a:t>
          </a:r>
          <a:br>
            <a:rPr lang="en-US" sz="750" b="0" i="0" kern="1200" dirty="0"/>
          </a:br>
          <a:br>
            <a:rPr lang="en-US" sz="750" b="0" i="0" kern="1200" dirty="0"/>
          </a:br>
          <a:r>
            <a:rPr lang="en-US" sz="750" b="0" i="0" kern="1200" dirty="0"/>
            <a:t>He currently manages a diverse group of attorneys and landmen in a variety of task associated with the Marcellus and Utica plays, including abstracting, leasing, title curative, and due diligence.</a:t>
          </a:r>
          <a:br>
            <a:rPr lang="en-US" sz="750" b="0" i="0" kern="1200" dirty="0"/>
          </a:br>
          <a:br>
            <a:rPr lang="en-US" sz="750" b="0" i="0" kern="1200" dirty="0"/>
          </a:br>
          <a:r>
            <a:rPr lang="en-US" sz="750" b="0" i="0" kern="1200" dirty="0"/>
            <a:t>John is a member of the American Association of Professional Landmen and the Oklahoma City Association of Professional Landmen.</a:t>
          </a:r>
          <a:br>
            <a:rPr lang="en-US" sz="750" b="0" i="0" kern="1200" dirty="0"/>
          </a:br>
          <a:br>
            <a:rPr lang="en-US" sz="750" b="0" i="0" kern="1200" dirty="0"/>
          </a:br>
          <a:r>
            <a:rPr lang="en-US" sz="750" b="0" i="0" kern="1200" dirty="0"/>
            <a:t>John and his wife, Beth, are the proud parents of three very active children that keep them busy in their spare time. When John does have a chance to relax, he enjoys golfing, hunting, and cheering on his Cowboys.</a:t>
          </a:r>
          <a:endParaRPr lang="en-US" sz="750" kern="1200" dirty="0"/>
        </a:p>
        <a:p>
          <a:pPr marL="57150" lvl="1" indent="-57150" algn="l" defTabSz="222250">
            <a:lnSpc>
              <a:spcPct val="90000"/>
            </a:lnSpc>
            <a:spcBef>
              <a:spcPct val="0"/>
            </a:spcBef>
            <a:spcAft>
              <a:spcPct val="15000"/>
            </a:spcAft>
            <a:buChar char="•"/>
          </a:pPr>
          <a:endParaRPr lang="en-US" sz="500" kern="1200" dirty="0"/>
        </a:p>
      </dsp:txBody>
      <dsp:txXfrm>
        <a:off x="3798294" y="756277"/>
        <a:ext cx="2825949" cy="5164028"/>
      </dsp:txXfrm>
    </dsp:sp>
    <dsp:sp modelId="{8BEF55AF-BEEC-4219-B4C7-2758243C5E1C}">
      <dsp:nvSpPr>
        <dsp:cNvPr id="0" name=""/>
        <dsp:cNvSpPr/>
      </dsp:nvSpPr>
      <dsp:spPr>
        <a:xfrm>
          <a:off x="3345654" y="20877"/>
          <a:ext cx="1213927" cy="1146810"/>
        </a:xfrm>
        <a:prstGeom prst="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l="-25000" r="-25000"/>
          </a:stretch>
        </a:blipFill>
        <a:ln w="9525" cap="flat" cmpd="sng" algn="ctr">
          <a:solidFill>
            <a:schemeClr val="lt1">
              <a:hueOff val="0"/>
              <a:satOff val="0"/>
              <a:lumOff val="0"/>
              <a:alphaOff val="0"/>
            </a:schemeClr>
          </a:solidFill>
          <a:prstDash val="solid"/>
        </a:ln>
        <a:effectLst>
          <a:outerShdw blurRad="50800" dist="38100" dir="18900000" algn="b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D7DA60C-36B8-4BBB-86F9-10B72F11AA4A}">
      <dsp:nvSpPr>
        <dsp:cNvPr id="0" name=""/>
        <dsp:cNvSpPr/>
      </dsp:nvSpPr>
      <dsp:spPr>
        <a:xfrm rot="5400000">
          <a:off x="375626" y="1641217"/>
          <a:ext cx="1400999" cy="1594988"/>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959DA3FB-9759-4EB0-8E5D-28A102EFD86D}">
      <dsp:nvSpPr>
        <dsp:cNvPr id="0" name=""/>
        <dsp:cNvSpPr/>
      </dsp:nvSpPr>
      <dsp:spPr>
        <a:xfrm>
          <a:off x="4446" y="88181"/>
          <a:ext cx="2358458" cy="165084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PENTERRA</a:t>
          </a:r>
        </a:p>
        <a:p>
          <a:pPr marL="0" lvl="0" indent="0" algn="ctr" defTabSz="977900">
            <a:lnSpc>
              <a:spcPct val="90000"/>
            </a:lnSpc>
            <a:spcBef>
              <a:spcPct val="0"/>
            </a:spcBef>
            <a:spcAft>
              <a:spcPct val="35000"/>
            </a:spcAft>
            <a:buNone/>
          </a:pPr>
          <a:r>
            <a:rPr lang="en-US" sz="2200" kern="1200" dirty="0"/>
            <a:t>      VALUES	</a:t>
          </a:r>
        </a:p>
      </dsp:txBody>
      <dsp:txXfrm>
        <a:off x="85048" y="168783"/>
        <a:ext cx="2197254" cy="1489640"/>
      </dsp:txXfrm>
    </dsp:sp>
    <dsp:sp modelId="{0B3E0407-067F-4528-8988-5222DE160CF0}">
      <dsp:nvSpPr>
        <dsp:cNvPr id="0" name=""/>
        <dsp:cNvSpPr/>
      </dsp:nvSpPr>
      <dsp:spPr>
        <a:xfrm>
          <a:off x="2362904" y="245627"/>
          <a:ext cx="1715317" cy="133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Results oriented</a:t>
          </a:r>
        </a:p>
        <a:p>
          <a:pPr marL="57150" lvl="1" indent="-57150" algn="l" defTabSz="444500">
            <a:lnSpc>
              <a:spcPct val="90000"/>
            </a:lnSpc>
            <a:spcBef>
              <a:spcPct val="0"/>
            </a:spcBef>
            <a:spcAft>
              <a:spcPct val="15000"/>
            </a:spcAft>
            <a:buChar char="•"/>
          </a:pPr>
          <a:r>
            <a:rPr lang="en-US" sz="1000" kern="1200" dirty="0"/>
            <a:t>Innovation</a:t>
          </a:r>
        </a:p>
        <a:p>
          <a:pPr marL="57150" lvl="1" indent="-57150" algn="l" defTabSz="444500">
            <a:lnSpc>
              <a:spcPct val="90000"/>
            </a:lnSpc>
            <a:spcBef>
              <a:spcPct val="0"/>
            </a:spcBef>
            <a:spcAft>
              <a:spcPct val="15000"/>
            </a:spcAft>
            <a:buChar char="•"/>
          </a:pPr>
          <a:r>
            <a:rPr lang="en-US" sz="1000" kern="1200" dirty="0"/>
            <a:t>Professionalism</a:t>
          </a:r>
        </a:p>
        <a:p>
          <a:pPr marL="57150" lvl="1" indent="-57150" algn="l" defTabSz="444500">
            <a:lnSpc>
              <a:spcPct val="90000"/>
            </a:lnSpc>
            <a:spcBef>
              <a:spcPct val="0"/>
            </a:spcBef>
            <a:spcAft>
              <a:spcPct val="15000"/>
            </a:spcAft>
            <a:buChar char="•"/>
          </a:pPr>
          <a:r>
            <a:rPr lang="en-US" sz="1000" kern="1200" dirty="0"/>
            <a:t>Hard work</a:t>
          </a:r>
        </a:p>
        <a:p>
          <a:pPr marL="57150" lvl="1" indent="-57150" algn="l" defTabSz="444500">
            <a:lnSpc>
              <a:spcPct val="90000"/>
            </a:lnSpc>
            <a:spcBef>
              <a:spcPct val="0"/>
            </a:spcBef>
            <a:spcAft>
              <a:spcPct val="15000"/>
            </a:spcAft>
            <a:buChar char="•"/>
          </a:pPr>
          <a:r>
            <a:rPr lang="en-US" sz="1000" kern="1200" dirty="0"/>
            <a:t>Collaboration</a:t>
          </a:r>
        </a:p>
        <a:p>
          <a:pPr marL="57150" lvl="1" indent="-57150" algn="l" defTabSz="444500">
            <a:lnSpc>
              <a:spcPct val="90000"/>
            </a:lnSpc>
            <a:spcBef>
              <a:spcPct val="0"/>
            </a:spcBef>
            <a:spcAft>
              <a:spcPct val="15000"/>
            </a:spcAft>
            <a:buChar char="•"/>
          </a:pPr>
          <a:r>
            <a:rPr lang="en-US" sz="1000" kern="1200" dirty="0"/>
            <a:t>Integrity</a:t>
          </a:r>
        </a:p>
        <a:p>
          <a:pPr marL="57150" lvl="1" indent="-57150" algn="l" defTabSz="444500">
            <a:lnSpc>
              <a:spcPct val="90000"/>
            </a:lnSpc>
            <a:spcBef>
              <a:spcPct val="0"/>
            </a:spcBef>
            <a:spcAft>
              <a:spcPct val="15000"/>
            </a:spcAft>
            <a:buChar char="•"/>
          </a:pPr>
          <a:r>
            <a:rPr lang="en-US" sz="1000" kern="1200" dirty="0"/>
            <a:t>Respect</a:t>
          </a:r>
        </a:p>
      </dsp:txBody>
      <dsp:txXfrm>
        <a:off x="2362904" y="245627"/>
        <a:ext cx="1715317" cy="1334285"/>
      </dsp:txXfrm>
    </dsp:sp>
    <dsp:sp modelId="{A89AE80D-3C15-4A86-8B1B-65F3BE5C4A84}">
      <dsp:nvSpPr>
        <dsp:cNvPr id="0" name=""/>
        <dsp:cNvSpPr/>
      </dsp:nvSpPr>
      <dsp:spPr>
        <a:xfrm rot="5400000">
          <a:off x="2331038" y="3495660"/>
          <a:ext cx="1400999" cy="1594988"/>
        </a:xfrm>
        <a:prstGeom prst="bentUpArrow">
          <a:avLst>
            <a:gd name="adj1" fmla="val 32840"/>
            <a:gd name="adj2" fmla="val 25000"/>
            <a:gd name="adj3" fmla="val 35780"/>
          </a:avLst>
        </a:prstGeom>
        <a:solidFill>
          <a:schemeClr val="accent1">
            <a:tint val="50000"/>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60C0548B-151F-4856-9F63-BFC32540EAD0}">
      <dsp:nvSpPr>
        <dsp:cNvPr id="0" name=""/>
        <dsp:cNvSpPr/>
      </dsp:nvSpPr>
      <dsp:spPr>
        <a:xfrm>
          <a:off x="1959858" y="1942624"/>
          <a:ext cx="2358458" cy="165084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MANAGER ROLES</a:t>
          </a:r>
        </a:p>
      </dsp:txBody>
      <dsp:txXfrm>
        <a:off x="2040460" y="2023226"/>
        <a:ext cx="2197254" cy="1489640"/>
      </dsp:txXfrm>
    </dsp:sp>
    <dsp:sp modelId="{DDC28C0E-DD22-4F6B-910B-E7DAC7B9CF76}">
      <dsp:nvSpPr>
        <dsp:cNvPr id="0" name=""/>
        <dsp:cNvSpPr/>
      </dsp:nvSpPr>
      <dsp:spPr>
        <a:xfrm>
          <a:off x="4318317" y="2100070"/>
          <a:ext cx="1715317" cy="133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9530" tIns="49530" rIns="49530" bIns="4953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Communicate expectations</a:t>
          </a:r>
        </a:p>
        <a:p>
          <a:pPr marL="57150" lvl="1" indent="-57150" algn="l" defTabSz="444500">
            <a:lnSpc>
              <a:spcPct val="90000"/>
            </a:lnSpc>
            <a:spcBef>
              <a:spcPct val="0"/>
            </a:spcBef>
            <a:spcAft>
              <a:spcPct val="15000"/>
            </a:spcAft>
            <a:buChar char="•"/>
          </a:pPr>
          <a:r>
            <a:rPr lang="en-US" sz="1000" kern="1200" dirty="0"/>
            <a:t>Encourage and support new processes and ideas</a:t>
          </a:r>
        </a:p>
        <a:p>
          <a:pPr marL="57150" lvl="1" indent="-57150" algn="l" defTabSz="444500">
            <a:lnSpc>
              <a:spcPct val="90000"/>
            </a:lnSpc>
            <a:spcBef>
              <a:spcPct val="0"/>
            </a:spcBef>
            <a:spcAft>
              <a:spcPct val="15000"/>
            </a:spcAft>
            <a:buChar char="•"/>
          </a:pPr>
          <a:r>
            <a:rPr lang="en-US" sz="1000" kern="1200" dirty="0"/>
            <a:t>Encourage teamwork</a:t>
          </a:r>
        </a:p>
        <a:p>
          <a:pPr marL="57150" lvl="1" indent="-57150" algn="l" defTabSz="444500">
            <a:lnSpc>
              <a:spcPct val="90000"/>
            </a:lnSpc>
            <a:spcBef>
              <a:spcPct val="0"/>
            </a:spcBef>
            <a:spcAft>
              <a:spcPct val="15000"/>
            </a:spcAft>
            <a:buChar char="•"/>
          </a:pPr>
          <a:r>
            <a:rPr lang="en-US" sz="1000" kern="1200" dirty="0"/>
            <a:t>Teach efficiency and accuracy</a:t>
          </a:r>
        </a:p>
      </dsp:txBody>
      <dsp:txXfrm>
        <a:off x="4318317" y="2100070"/>
        <a:ext cx="1715317" cy="1334285"/>
      </dsp:txXfrm>
    </dsp:sp>
    <dsp:sp modelId="{12FD42CC-CE13-436B-BAB7-B7C1179E0CE5}">
      <dsp:nvSpPr>
        <dsp:cNvPr id="0" name=""/>
        <dsp:cNvSpPr/>
      </dsp:nvSpPr>
      <dsp:spPr>
        <a:xfrm>
          <a:off x="3915271" y="3797067"/>
          <a:ext cx="2358458" cy="1650844"/>
        </a:xfrm>
        <a:prstGeom prst="roundRect">
          <a:avLst>
            <a:gd name="adj" fmla="val 16670"/>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dirty="0"/>
            <a:t>CONTRACTOR EXPECTATIONS</a:t>
          </a:r>
        </a:p>
      </dsp:txBody>
      <dsp:txXfrm>
        <a:off x="3995873" y="3877669"/>
        <a:ext cx="2197254" cy="1489640"/>
      </dsp:txXfrm>
    </dsp:sp>
    <dsp:sp modelId="{A7BDC14D-B85A-4FCD-B599-344FB239CE3B}">
      <dsp:nvSpPr>
        <dsp:cNvPr id="0" name=""/>
        <dsp:cNvSpPr/>
      </dsp:nvSpPr>
      <dsp:spPr>
        <a:xfrm>
          <a:off x="6273729" y="3954513"/>
          <a:ext cx="1715317" cy="13342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8100" tIns="38100" rIns="38100" bIns="38100" numCol="1" spcCol="1270" anchor="ctr" anchorCtr="0">
          <a:noAutofit/>
        </a:bodyPr>
        <a:lstStyle/>
        <a:p>
          <a:pPr marL="57150" lvl="1" indent="-57150" algn="l" defTabSz="444500">
            <a:lnSpc>
              <a:spcPct val="90000"/>
            </a:lnSpc>
            <a:spcBef>
              <a:spcPct val="0"/>
            </a:spcBef>
            <a:spcAft>
              <a:spcPct val="15000"/>
            </a:spcAft>
            <a:buChar char="•"/>
          </a:pPr>
          <a:r>
            <a:rPr lang="en-US" sz="1000" kern="1200" dirty="0"/>
            <a:t>Accountability</a:t>
          </a:r>
        </a:p>
        <a:p>
          <a:pPr marL="57150" lvl="1" indent="-57150" algn="l" defTabSz="444500">
            <a:lnSpc>
              <a:spcPct val="90000"/>
            </a:lnSpc>
            <a:spcBef>
              <a:spcPct val="0"/>
            </a:spcBef>
            <a:spcAft>
              <a:spcPct val="15000"/>
            </a:spcAft>
            <a:buChar char="•"/>
          </a:pPr>
          <a:r>
            <a:rPr lang="en-US" sz="1000" kern="1200" dirty="0"/>
            <a:t>Accuracy</a:t>
          </a:r>
        </a:p>
        <a:p>
          <a:pPr marL="57150" lvl="1" indent="-57150" algn="l" defTabSz="444500">
            <a:lnSpc>
              <a:spcPct val="90000"/>
            </a:lnSpc>
            <a:spcBef>
              <a:spcPct val="0"/>
            </a:spcBef>
            <a:spcAft>
              <a:spcPct val="15000"/>
            </a:spcAft>
            <a:buChar char="•"/>
          </a:pPr>
          <a:r>
            <a:rPr lang="en-US" sz="1000" kern="1200" dirty="0"/>
            <a:t>Efficiency</a:t>
          </a:r>
        </a:p>
        <a:p>
          <a:pPr marL="57150" lvl="1" indent="-57150" algn="l" defTabSz="444500">
            <a:lnSpc>
              <a:spcPct val="90000"/>
            </a:lnSpc>
            <a:spcBef>
              <a:spcPct val="0"/>
            </a:spcBef>
            <a:spcAft>
              <a:spcPct val="15000"/>
            </a:spcAft>
            <a:buChar char="•"/>
          </a:pPr>
          <a:r>
            <a:rPr lang="en-US" sz="1000" kern="1200" dirty="0"/>
            <a:t>Hard work</a:t>
          </a:r>
        </a:p>
        <a:p>
          <a:pPr marL="57150" lvl="1" indent="-57150" algn="l" defTabSz="444500">
            <a:lnSpc>
              <a:spcPct val="90000"/>
            </a:lnSpc>
            <a:spcBef>
              <a:spcPct val="0"/>
            </a:spcBef>
            <a:spcAft>
              <a:spcPct val="15000"/>
            </a:spcAft>
            <a:buChar char="•"/>
          </a:pPr>
          <a:r>
            <a:rPr lang="en-US" sz="1000" kern="1200" dirty="0"/>
            <a:t>Teamwork</a:t>
          </a:r>
        </a:p>
      </dsp:txBody>
      <dsp:txXfrm>
        <a:off x="6273729" y="3954513"/>
        <a:ext cx="1715317" cy="133428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519AF2-9CF6-438C-95F3-32885D17CA07}">
      <dsp:nvSpPr>
        <dsp:cNvPr id="0" name=""/>
        <dsp:cNvSpPr/>
      </dsp:nvSpPr>
      <dsp:spPr>
        <a:xfrm>
          <a:off x="6352941" y="2800247"/>
          <a:ext cx="2131482" cy="2011912"/>
        </a:xfrm>
        <a:prstGeom prst="roundRect">
          <a:avLst>
            <a:gd name="adj" fmla="val 10000"/>
          </a:avLst>
        </a:prstGeom>
        <a:solidFill>
          <a:schemeClr val="lt1">
            <a:alpha val="90000"/>
            <a:hueOff val="0"/>
            <a:satOff val="0"/>
            <a:lumOff val="0"/>
            <a:alphaOff val="0"/>
          </a:schemeClr>
        </a:solidFill>
        <a:ln w="9525" cap="flat" cmpd="sng" algn="ctr">
          <a:solidFill>
            <a:srgbClr val="415588"/>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b" anchorCtr="0">
          <a:noAutofit/>
        </a:bodyPr>
        <a:lstStyle/>
        <a:p>
          <a:pPr marL="57150" lvl="1" indent="-57150" algn="l" defTabSz="266700">
            <a:lnSpc>
              <a:spcPct val="90000"/>
            </a:lnSpc>
            <a:spcBef>
              <a:spcPct val="0"/>
            </a:spcBef>
            <a:spcAft>
              <a:spcPct val="15000"/>
            </a:spcAft>
            <a:buChar char="•"/>
          </a:pPr>
          <a:r>
            <a:rPr lang="en-US" sz="600" kern="1200" dirty="0"/>
            <a:t>In-house land personnel</a:t>
          </a:r>
        </a:p>
        <a:p>
          <a:pPr marL="114300" lvl="2" indent="-57150" algn="l" defTabSz="266700">
            <a:lnSpc>
              <a:spcPct val="90000"/>
            </a:lnSpc>
            <a:spcBef>
              <a:spcPct val="0"/>
            </a:spcBef>
            <a:spcAft>
              <a:spcPct val="15000"/>
            </a:spcAft>
            <a:buChar char="•"/>
          </a:pPr>
          <a:r>
            <a:rPr lang="en-US" sz="600" kern="1200"/>
            <a:t>Land administration</a:t>
          </a:r>
        </a:p>
        <a:p>
          <a:pPr marL="114300" lvl="2" indent="-57150" algn="l" defTabSz="266700">
            <a:lnSpc>
              <a:spcPct val="90000"/>
            </a:lnSpc>
            <a:spcBef>
              <a:spcPct val="0"/>
            </a:spcBef>
            <a:spcAft>
              <a:spcPct val="15000"/>
            </a:spcAft>
            <a:buChar char="•"/>
          </a:pPr>
          <a:r>
            <a:rPr lang="en-US" sz="600" kern="1200"/>
            <a:t>Division Order Analysts</a:t>
          </a:r>
        </a:p>
        <a:p>
          <a:pPr marL="171450" lvl="3" indent="-57150" algn="l" defTabSz="266700">
            <a:lnSpc>
              <a:spcPct val="90000"/>
            </a:lnSpc>
            <a:spcBef>
              <a:spcPct val="0"/>
            </a:spcBef>
            <a:spcAft>
              <a:spcPct val="15000"/>
            </a:spcAft>
            <a:buChar char="•"/>
          </a:pPr>
          <a:r>
            <a:rPr lang="en-US" sz="600" kern="1200" dirty="0"/>
            <a:t>Confirm company interest</a:t>
          </a:r>
        </a:p>
        <a:p>
          <a:pPr marL="171450" lvl="3" indent="-57150" algn="l" defTabSz="266700">
            <a:lnSpc>
              <a:spcPct val="90000"/>
            </a:lnSpc>
            <a:spcBef>
              <a:spcPct val="0"/>
            </a:spcBef>
            <a:spcAft>
              <a:spcPct val="15000"/>
            </a:spcAft>
            <a:buChar char="•"/>
          </a:pPr>
          <a:r>
            <a:rPr lang="en-US" sz="600" kern="1200"/>
            <a:t>Identify obligations</a:t>
          </a:r>
        </a:p>
        <a:p>
          <a:pPr marL="171450" lvl="3" indent="-57150" algn="l" defTabSz="266700">
            <a:lnSpc>
              <a:spcPct val="90000"/>
            </a:lnSpc>
            <a:spcBef>
              <a:spcPct val="0"/>
            </a:spcBef>
            <a:spcAft>
              <a:spcPct val="15000"/>
            </a:spcAft>
            <a:buChar char="•"/>
          </a:pPr>
          <a:r>
            <a:rPr lang="en-US" sz="600" kern="1200"/>
            <a:t>Extensions, Expirations</a:t>
          </a:r>
        </a:p>
        <a:p>
          <a:pPr marL="57150" lvl="1" indent="-57150" algn="l" defTabSz="266700">
            <a:lnSpc>
              <a:spcPct val="90000"/>
            </a:lnSpc>
            <a:spcBef>
              <a:spcPct val="0"/>
            </a:spcBef>
            <a:spcAft>
              <a:spcPct val="15000"/>
            </a:spcAft>
            <a:buChar char="•"/>
          </a:pPr>
          <a:r>
            <a:rPr lang="en-US" sz="600" kern="1200"/>
            <a:t>Rentals</a:t>
          </a:r>
        </a:p>
        <a:p>
          <a:pPr marL="114300" lvl="2" indent="-57150" algn="l" defTabSz="266700">
            <a:lnSpc>
              <a:spcPct val="90000"/>
            </a:lnSpc>
            <a:spcBef>
              <a:spcPct val="0"/>
            </a:spcBef>
            <a:spcAft>
              <a:spcPct val="15000"/>
            </a:spcAft>
            <a:buChar char="•"/>
          </a:pPr>
          <a:r>
            <a:rPr lang="en-US" sz="600" kern="1200"/>
            <a:t>Well commitments</a:t>
          </a:r>
        </a:p>
        <a:p>
          <a:pPr marL="114300" lvl="2" indent="-57150" algn="l" defTabSz="266700">
            <a:lnSpc>
              <a:spcPct val="90000"/>
            </a:lnSpc>
            <a:spcBef>
              <a:spcPct val="0"/>
            </a:spcBef>
            <a:spcAft>
              <a:spcPct val="15000"/>
            </a:spcAft>
            <a:buChar char="•"/>
          </a:pPr>
          <a:r>
            <a:rPr lang="en-US" sz="600" kern="1200" dirty="0"/>
            <a:t>Well proposals</a:t>
          </a:r>
        </a:p>
        <a:p>
          <a:pPr marL="114300" lvl="2" indent="-57150" algn="l" defTabSz="266700">
            <a:lnSpc>
              <a:spcPct val="90000"/>
            </a:lnSpc>
            <a:spcBef>
              <a:spcPct val="0"/>
            </a:spcBef>
            <a:spcAft>
              <a:spcPct val="15000"/>
            </a:spcAft>
            <a:buChar char="•"/>
          </a:pPr>
          <a:r>
            <a:rPr lang="en-US" sz="600" kern="1200"/>
            <a:t>Prepare assignments, subleases, releases</a:t>
          </a:r>
        </a:p>
        <a:p>
          <a:pPr marL="114300" lvl="2" indent="-57150" algn="l" defTabSz="266700">
            <a:lnSpc>
              <a:spcPct val="90000"/>
            </a:lnSpc>
            <a:spcBef>
              <a:spcPct val="0"/>
            </a:spcBef>
            <a:spcAft>
              <a:spcPct val="15000"/>
            </a:spcAft>
            <a:buChar char="•"/>
          </a:pPr>
          <a:r>
            <a:rPr lang="en-US" sz="600" kern="1200"/>
            <a:t>Lease review</a:t>
          </a:r>
        </a:p>
        <a:p>
          <a:pPr marL="171450" lvl="3" indent="-57150" algn="l" defTabSz="266700">
            <a:lnSpc>
              <a:spcPct val="90000"/>
            </a:lnSpc>
            <a:spcBef>
              <a:spcPct val="0"/>
            </a:spcBef>
            <a:spcAft>
              <a:spcPct val="15000"/>
            </a:spcAft>
            <a:buChar char="•"/>
          </a:pPr>
          <a:r>
            <a:rPr lang="en-US" sz="600" kern="1200"/>
            <a:t>Division orders </a:t>
          </a:r>
        </a:p>
        <a:p>
          <a:pPr marL="171450" lvl="3" indent="-57150" algn="l" defTabSz="266700">
            <a:lnSpc>
              <a:spcPct val="90000"/>
            </a:lnSpc>
            <a:spcBef>
              <a:spcPct val="0"/>
            </a:spcBef>
            <a:spcAft>
              <a:spcPct val="15000"/>
            </a:spcAft>
            <a:buChar char="•"/>
          </a:pPr>
          <a:r>
            <a:rPr lang="en-US" sz="600" kern="1200" dirty="0"/>
            <a:t>Ensuring contractual compliance</a:t>
          </a:r>
        </a:p>
        <a:p>
          <a:pPr marL="114300" lvl="2" indent="-57150" algn="l" defTabSz="266700">
            <a:lnSpc>
              <a:spcPct val="90000"/>
            </a:lnSpc>
            <a:spcBef>
              <a:spcPct val="0"/>
            </a:spcBef>
            <a:spcAft>
              <a:spcPct val="15000"/>
            </a:spcAft>
            <a:buChar char="•"/>
          </a:pPr>
          <a:r>
            <a:rPr lang="en-US" sz="600" kern="1200" dirty="0"/>
            <a:t>Data Management</a:t>
          </a:r>
        </a:p>
        <a:p>
          <a:pPr marL="171450" lvl="3" indent="-57150" algn="l" defTabSz="266700">
            <a:lnSpc>
              <a:spcPct val="90000"/>
            </a:lnSpc>
            <a:spcBef>
              <a:spcPct val="0"/>
            </a:spcBef>
            <a:spcAft>
              <a:spcPct val="15000"/>
            </a:spcAft>
            <a:buChar char="•"/>
          </a:pPr>
          <a:r>
            <a:rPr lang="en-US" sz="600" kern="1200" dirty="0"/>
            <a:t>Experience with multiple land databases</a:t>
          </a:r>
        </a:p>
        <a:p>
          <a:pPr marL="171450" lvl="3" indent="-57150" algn="l" defTabSz="266700">
            <a:lnSpc>
              <a:spcPct val="90000"/>
            </a:lnSpc>
            <a:spcBef>
              <a:spcPct val="0"/>
            </a:spcBef>
            <a:spcAft>
              <a:spcPct val="15000"/>
            </a:spcAft>
            <a:buChar char="•"/>
          </a:pPr>
          <a:r>
            <a:rPr lang="en-US" sz="600" kern="1200" dirty="0"/>
            <a:t>Secure data storage</a:t>
          </a:r>
        </a:p>
      </dsp:txBody>
      <dsp:txXfrm>
        <a:off x="7036086" y="3346925"/>
        <a:ext cx="1404637" cy="1421534"/>
      </dsp:txXfrm>
    </dsp:sp>
    <dsp:sp modelId="{5B1784E7-CC91-4548-B1D1-63C85F5D277C}">
      <dsp:nvSpPr>
        <dsp:cNvPr id="0" name=""/>
        <dsp:cNvSpPr/>
      </dsp:nvSpPr>
      <dsp:spPr>
        <a:xfrm>
          <a:off x="1268036" y="2726195"/>
          <a:ext cx="2169089" cy="2069555"/>
        </a:xfrm>
        <a:prstGeom prst="roundRect">
          <a:avLst>
            <a:gd name="adj" fmla="val 10000"/>
          </a:avLst>
        </a:prstGeom>
        <a:solidFill>
          <a:schemeClr val="lt1">
            <a:alpha val="90000"/>
            <a:hueOff val="0"/>
            <a:satOff val="0"/>
            <a:lumOff val="0"/>
            <a:alphaOff val="0"/>
          </a:schemeClr>
        </a:solidFill>
        <a:ln w="9525" cap="flat" cmpd="sng" algn="ctr">
          <a:solidFill>
            <a:srgbClr val="415588"/>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0" rIns="22860" bIns="22860" numCol="1" spcCol="1270" anchor="t" anchorCtr="0">
          <a:noAutofit/>
        </a:bodyPr>
        <a:lstStyle/>
        <a:p>
          <a:pPr marL="57150" lvl="1" indent="-57150" algn="l" defTabSz="266700">
            <a:lnSpc>
              <a:spcPct val="90000"/>
            </a:lnSpc>
            <a:spcBef>
              <a:spcPct val="0"/>
            </a:spcBef>
            <a:spcAft>
              <a:spcPct val="15000"/>
            </a:spcAft>
            <a:buFont typeface="Arial" panose="020B0604020202020204" pitchFamily="34" charset="0"/>
            <a:buChar char="•"/>
          </a:pPr>
          <a:r>
            <a:rPr lang="en-US" sz="600" kern="1200" dirty="0"/>
            <a:t>Seller Due Diligence</a:t>
          </a:r>
        </a:p>
        <a:p>
          <a:pPr marL="57150" lvl="1" indent="-57150" algn="l" defTabSz="266700">
            <a:lnSpc>
              <a:spcPct val="90000"/>
            </a:lnSpc>
            <a:spcBef>
              <a:spcPct val="0"/>
            </a:spcBef>
            <a:spcAft>
              <a:spcPct val="15000"/>
            </a:spcAft>
            <a:buFont typeface="Arial" panose="020B0604020202020204" pitchFamily="34" charset="0"/>
            <a:buChar char="•"/>
          </a:pPr>
          <a:r>
            <a:rPr lang="en-US" sz="600" kern="1200"/>
            <a:t>Asset preparation and summary</a:t>
          </a:r>
        </a:p>
        <a:p>
          <a:pPr marL="57150" lvl="1" indent="-57150" algn="l" defTabSz="266700">
            <a:lnSpc>
              <a:spcPct val="90000"/>
            </a:lnSpc>
            <a:spcBef>
              <a:spcPct val="0"/>
            </a:spcBef>
            <a:spcAft>
              <a:spcPct val="15000"/>
            </a:spcAft>
            <a:buChar char="•"/>
          </a:pPr>
          <a:r>
            <a:rPr lang="en-US" sz="600" kern="1200" dirty="0"/>
            <a:t>Consents to assignment</a:t>
          </a:r>
        </a:p>
        <a:p>
          <a:pPr marL="57150" lvl="1" indent="-57150" algn="l" defTabSz="266700">
            <a:lnSpc>
              <a:spcPct val="90000"/>
            </a:lnSpc>
            <a:spcBef>
              <a:spcPct val="0"/>
            </a:spcBef>
            <a:spcAft>
              <a:spcPct val="15000"/>
            </a:spcAft>
            <a:buChar char="•"/>
          </a:pPr>
          <a:r>
            <a:rPr lang="en-US" sz="600" kern="1200" dirty="0"/>
            <a:t>Preferential rights to purchase</a:t>
          </a:r>
        </a:p>
        <a:p>
          <a:pPr marL="57150" lvl="1" indent="-57150" algn="l" defTabSz="266700">
            <a:lnSpc>
              <a:spcPct val="90000"/>
            </a:lnSpc>
            <a:spcBef>
              <a:spcPct val="0"/>
            </a:spcBef>
            <a:spcAft>
              <a:spcPct val="15000"/>
            </a:spcAft>
            <a:buChar char="•"/>
          </a:pPr>
          <a:r>
            <a:rPr lang="en-US" sz="600" kern="1200"/>
            <a:t>Curative</a:t>
          </a:r>
        </a:p>
        <a:p>
          <a:pPr marL="57150" lvl="1" indent="-57150" algn="l" defTabSz="266700">
            <a:lnSpc>
              <a:spcPct val="90000"/>
            </a:lnSpc>
            <a:spcBef>
              <a:spcPct val="0"/>
            </a:spcBef>
            <a:spcAft>
              <a:spcPct val="15000"/>
            </a:spcAft>
            <a:buChar char="•"/>
          </a:pPr>
          <a:r>
            <a:rPr lang="en-US" sz="600" kern="1200"/>
            <a:t>Identify potential defects</a:t>
          </a:r>
        </a:p>
        <a:p>
          <a:pPr marL="57150" lvl="1" indent="-57150" algn="l" defTabSz="266700">
            <a:lnSpc>
              <a:spcPct val="90000"/>
            </a:lnSpc>
            <a:spcBef>
              <a:spcPct val="0"/>
            </a:spcBef>
            <a:spcAft>
              <a:spcPct val="15000"/>
            </a:spcAft>
            <a:buChar char="•"/>
          </a:pPr>
          <a:r>
            <a:rPr lang="en-US" sz="600" kern="1200" dirty="0"/>
            <a:t>Cure defects</a:t>
          </a:r>
        </a:p>
        <a:p>
          <a:pPr marL="57150" lvl="1" indent="-57150" algn="l" defTabSz="266700">
            <a:lnSpc>
              <a:spcPct val="90000"/>
            </a:lnSpc>
            <a:spcBef>
              <a:spcPct val="0"/>
            </a:spcBef>
            <a:spcAft>
              <a:spcPct val="15000"/>
            </a:spcAft>
            <a:buChar char="•"/>
          </a:pPr>
          <a:r>
            <a:rPr lang="en-US" sz="600" kern="1200" dirty="0"/>
            <a:t>Closing document preparation</a:t>
          </a:r>
        </a:p>
        <a:p>
          <a:pPr marL="57150" lvl="1" indent="-57150" algn="l" defTabSz="266700">
            <a:lnSpc>
              <a:spcPct val="90000"/>
            </a:lnSpc>
            <a:spcBef>
              <a:spcPct val="0"/>
            </a:spcBef>
            <a:spcAft>
              <a:spcPct val="15000"/>
            </a:spcAft>
            <a:buChar char="•"/>
          </a:pPr>
          <a:r>
            <a:rPr lang="en-US" sz="600" kern="1200" dirty="0"/>
            <a:t>Asset Transition</a:t>
          </a:r>
        </a:p>
      </dsp:txBody>
      <dsp:txXfrm>
        <a:off x="1312507" y="3288055"/>
        <a:ext cx="1429420" cy="1463224"/>
      </dsp:txXfrm>
    </dsp:sp>
    <dsp:sp modelId="{D1A0680C-53D3-4EC3-897B-168D4B9755A6}">
      <dsp:nvSpPr>
        <dsp:cNvPr id="0" name=""/>
        <dsp:cNvSpPr/>
      </dsp:nvSpPr>
      <dsp:spPr>
        <a:xfrm>
          <a:off x="6428563" y="14048"/>
          <a:ext cx="2100007" cy="2083908"/>
        </a:xfrm>
        <a:prstGeom prst="roundRect">
          <a:avLst>
            <a:gd name="adj" fmla="val 10000"/>
          </a:avLst>
        </a:prstGeom>
        <a:solidFill>
          <a:schemeClr val="lt1">
            <a:alpha val="90000"/>
            <a:hueOff val="0"/>
            <a:satOff val="0"/>
            <a:lumOff val="0"/>
            <a:alphaOff val="0"/>
          </a:schemeClr>
        </a:solidFill>
        <a:ln w="9525" cap="flat" cmpd="sng" algn="ctr">
          <a:solidFill>
            <a:srgbClr val="415588"/>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57150" lvl="1" indent="-57150" algn="l" defTabSz="266700">
            <a:lnSpc>
              <a:spcPct val="90000"/>
            </a:lnSpc>
            <a:spcBef>
              <a:spcPct val="0"/>
            </a:spcBef>
            <a:spcAft>
              <a:spcPct val="15000"/>
            </a:spcAft>
            <a:buFont typeface="Arial" panose="020B0604020202020204" pitchFamily="34" charset="0"/>
            <a:buChar char="•"/>
          </a:pPr>
          <a:r>
            <a:rPr lang="en-US" sz="600" kern="1200" dirty="0"/>
            <a:t>Title research</a:t>
          </a:r>
        </a:p>
        <a:p>
          <a:pPr marL="114300" lvl="2" indent="-57150" algn="l" defTabSz="266700">
            <a:lnSpc>
              <a:spcPct val="90000"/>
            </a:lnSpc>
            <a:spcBef>
              <a:spcPct val="0"/>
            </a:spcBef>
            <a:spcAft>
              <a:spcPct val="15000"/>
            </a:spcAft>
            <a:buChar char="•"/>
          </a:pPr>
          <a:r>
            <a:rPr lang="en-US" sz="600" kern="1200"/>
            <a:t>Surface, Mineral, Royalty, WI, NRI, NPRI</a:t>
          </a:r>
        </a:p>
        <a:p>
          <a:pPr marL="114300" lvl="2" indent="-57150" algn="l" defTabSz="266700">
            <a:lnSpc>
              <a:spcPct val="90000"/>
            </a:lnSpc>
            <a:spcBef>
              <a:spcPct val="0"/>
            </a:spcBef>
            <a:spcAft>
              <a:spcPct val="15000"/>
            </a:spcAft>
            <a:buChar char="•"/>
          </a:pPr>
          <a:r>
            <a:rPr lang="en-US" sz="600" kern="1200" dirty="0"/>
            <a:t>Liens &amp; Mortgages</a:t>
          </a:r>
        </a:p>
        <a:p>
          <a:pPr marL="57150" lvl="1" indent="-57150" algn="l" defTabSz="266700">
            <a:lnSpc>
              <a:spcPct val="90000"/>
            </a:lnSpc>
            <a:spcBef>
              <a:spcPct val="0"/>
            </a:spcBef>
            <a:spcAft>
              <a:spcPct val="15000"/>
            </a:spcAft>
            <a:buChar char="•"/>
          </a:pPr>
          <a:r>
            <a:rPr lang="en-US" sz="600" kern="1200" dirty="0"/>
            <a:t>Leasing / Asset acquisition</a:t>
          </a:r>
        </a:p>
        <a:p>
          <a:pPr marL="57150" lvl="1" indent="-57150" algn="l" defTabSz="266700">
            <a:lnSpc>
              <a:spcPct val="90000"/>
            </a:lnSpc>
            <a:spcBef>
              <a:spcPct val="0"/>
            </a:spcBef>
            <a:spcAft>
              <a:spcPct val="15000"/>
            </a:spcAft>
            <a:buChar char="•"/>
          </a:pPr>
          <a:r>
            <a:rPr lang="en-US" sz="600" kern="1200"/>
            <a:t>Abstracting / Runsheet's</a:t>
          </a:r>
        </a:p>
        <a:p>
          <a:pPr marL="57150" lvl="1" indent="-57150" algn="l" defTabSz="266700">
            <a:lnSpc>
              <a:spcPct val="90000"/>
            </a:lnSpc>
            <a:spcBef>
              <a:spcPct val="0"/>
            </a:spcBef>
            <a:spcAft>
              <a:spcPct val="15000"/>
            </a:spcAft>
            <a:buChar char="•"/>
          </a:pPr>
          <a:r>
            <a:rPr lang="en-US" sz="600" kern="1200" dirty="0"/>
            <a:t>Curative</a:t>
          </a:r>
        </a:p>
        <a:p>
          <a:pPr marL="57150" lvl="1" indent="-57150" algn="l" defTabSz="266700">
            <a:lnSpc>
              <a:spcPct val="90000"/>
            </a:lnSpc>
            <a:spcBef>
              <a:spcPct val="0"/>
            </a:spcBef>
            <a:spcAft>
              <a:spcPct val="15000"/>
            </a:spcAft>
            <a:buChar char="•"/>
          </a:pPr>
          <a:r>
            <a:rPr lang="en-US" sz="600" kern="1200"/>
            <a:t>Due Diligence</a:t>
          </a:r>
        </a:p>
        <a:p>
          <a:pPr marL="57150" lvl="1" indent="-57150" algn="l" defTabSz="266700">
            <a:lnSpc>
              <a:spcPct val="90000"/>
            </a:lnSpc>
            <a:spcBef>
              <a:spcPct val="0"/>
            </a:spcBef>
            <a:spcAft>
              <a:spcPct val="15000"/>
            </a:spcAft>
            <a:buChar char="•"/>
          </a:pPr>
          <a:r>
            <a:rPr lang="en-US" sz="600" kern="1200" dirty="0"/>
            <a:t>Unit review</a:t>
          </a:r>
        </a:p>
        <a:p>
          <a:pPr marL="57150" lvl="1" indent="-57150" algn="l" defTabSz="266700">
            <a:lnSpc>
              <a:spcPct val="90000"/>
            </a:lnSpc>
            <a:spcBef>
              <a:spcPct val="0"/>
            </a:spcBef>
            <a:spcAft>
              <a:spcPct val="15000"/>
            </a:spcAft>
            <a:buChar char="•"/>
          </a:pPr>
          <a:r>
            <a:rPr lang="en-US" sz="600" kern="1200" dirty="0"/>
            <a:t>Interested party and Respondent lists</a:t>
          </a:r>
        </a:p>
        <a:p>
          <a:pPr marL="57150" lvl="1" indent="-57150" algn="l" defTabSz="266700">
            <a:lnSpc>
              <a:spcPct val="90000"/>
            </a:lnSpc>
            <a:spcBef>
              <a:spcPct val="0"/>
            </a:spcBef>
            <a:spcAft>
              <a:spcPct val="15000"/>
            </a:spcAft>
            <a:buChar char="•"/>
          </a:pPr>
          <a:r>
            <a:rPr lang="en-US" sz="600" kern="1200" dirty="0"/>
            <a:t>SUA acquisition / Damage settlement</a:t>
          </a:r>
        </a:p>
        <a:p>
          <a:pPr marL="57150" lvl="1" indent="-57150" algn="l" defTabSz="266700">
            <a:lnSpc>
              <a:spcPct val="90000"/>
            </a:lnSpc>
            <a:spcBef>
              <a:spcPct val="0"/>
            </a:spcBef>
            <a:spcAft>
              <a:spcPct val="15000"/>
            </a:spcAft>
            <a:buChar char="•"/>
          </a:pPr>
          <a:r>
            <a:rPr lang="en-US" sz="600" kern="1200" dirty="0"/>
            <a:t>Data / Agreements management</a:t>
          </a:r>
        </a:p>
        <a:p>
          <a:pPr marL="57150" lvl="1" indent="-57150" algn="l" defTabSz="266700">
            <a:lnSpc>
              <a:spcPct val="90000"/>
            </a:lnSpc>
            <a:spcBef>
              <a:spcPct val="0"/>
            </a:spcBef>
            <a:spcAft>
              <a:spcPct val="15000"/>
            </a:spcAft>
            <a:buChar char="•"/>
          </a:pPr>
          <a:r>
            <a:rPr lang="en-US" sz="600" kern="1200" dirty="0"/>
            <a:t>Reporting </a:t>
          </a:r>
        </a:p>
        <a:p>
          <a:pPr marL="114300" lvl="2" indent="-57150" algn="l" defTabSz="266700">
            <a:lnSpc>
              <a:spcPct val="90000"/>
            </a:lnSpc>
            <a:spcBef>
              <a:spcPct val="0"/>
            </a:spcBef>
            <a:spcAft>
              <a:spcPct val="15000"/>
            </a:spcAft>
            <a:buChar char="•"/>
          </a:pPr>
          <a:r>
            <a:rPr lang="en-US" sz="600" kern="1200" dirty="0"/>
            <a:t>Progress</a:t>
          </a:r>
        </a:p>
        <a:p>
          <a:pPr marL="114300" lvl="2" indent="-57150" algn="l" defTabSz="266700">
            <a:lnSpc>
              <a:spcPct val="90000"/>
            </a:lnSpc>
            <a:spcBef>
              <a:spcPct val="0"/>
            </a:spcBef>
            <a:spcAft>
              <a:spcPct val="15000"/>
            </a:spcAft>
            <a:buChar char="•"/>
          </a:pPr>
          <a:r>
            <a:rPr lang="en-US" sz="600" kern="1200" dirty="0"/>
            <a:t>Budget</a:t>
          </a:r>
        </a:p>
        <a:p>
          <a:pPr marL="57150" lvl="1" indent="-57150" algn="l" defTabSz="266700">
            <a:lnSpc>
              <a:spcPct val="90000"/>
            </a:lnSpc>
            <a:spcBef>
              <a:spcPct val="0"/>
            </a:spcBef>
            <a:spcAft>
              <a:spcPct val="15000"/>
            </a:spcAft>
            <a:buChar char="•"/>
          </a:pPr>
          <a:r>
            <a:rPr lang="en-US" sz="600" kern="1200" dirty="0"/>
            <a:t>Open source and proprietary data collection</a:t>
          </a:r>
        </a:p>
      </dsp:txBody>
      <dsp:txXfrm>
        <a:off x="7101620" y="57103"/>
        <a:ext cx="1383895" cy="1476821"/>
      </dsp:txXfrm>
    </dsp:sp>
    <dsp:sp modelId="{6ABBE6DF-26C3-4283-A11F-A809B429441E}">
      <dsp:nvSpPr>
        <dsp:cNvPr id="0" name=""/>
        <dsp:cNvSpPr/>
      </dsp:nvSpPr>
      <dsp:spPr>
        <a:xfrm>
          <a:off x="1298529" y="58332"/>
          <a:ext cx="2232279" cy="2028390"/>
        </a:xfrm>
        <a:prstGeom prst="roundRect">
          <a:avLst>
            <a:gd name="adj" fmla="val 10000"/>
          </a:avLst>
        </a:prstGeom>
        <a:solidFill>
          <a:schemeClr val="lt1">
            <a:alpha val="90000"/>
            <a:hueOff val="0"/>
            <a:satOff val="0"/>
            <a:lumOff val="0"/>
            <a:alphaOff val="0"/>
          </a:schemeClr>
        </a:solidFill>
        <a:ln w="9525" cap="flat" cmpd="sng" algn="ctr">
          <a:solidFill>
            <a:srgbClr val="415588"/>
          </a:solidFill>
          <a:prstDash val="solid"/>
        </a:ln>
        <a:effectLst/>
      </dsp:spPr>
      <dsp:style>
        <a:lnRef idx="1">
          <a:scrgbClr r="0" g="0" b="0"/>
        </a:lnRef>
        <a:fillRef idx="1">
          <a:scrgbClr r="0" g="0" b="0"/>
        </a:fillRef>
        <a:effectRef idx="0">
          <a:scrgbClr r="0" g="0" b="0"/>
        </a:effectRef>
        <a:fontRef idx="minor"/>
      </dsp:style>
      <dsp:txBody>
        <a:bodyPr spcFirstLastPara="0" vert="horz" wrap="square" lIns="22860" tIns="22860" rIns="22860" bIns="22860" numCol="1" spcCol="1270" anchor="t" anchorCtr="0">
          <a:noAutofit/>
        </a:bodyPr>
        <a:lstStyle/>
        <a:p>
          <a:pPr marL="57150" lvl="1" indent="-57150" algn="l" defTabSz="266700">
            <a:lnSpc>
              <a:spcPct val="90000"/>
            </a:lnSpc>
            <a:spcBef>
              <a:spcPct val="0"/>
            </a:spcBef>
            <a:spcAft>
              <a:spcPct val="15000"/>
            </a:spcAft>
            <a:buFont typeface="Arial" panose="020B0604020202020204" pitchFamily="34" charset="0"/>
            <a:buChar char="•"/>
          </a:pPr>
          <a:r>
            <a:rPr lang="en-US" sz="600" kern="1200" dirty="0"/>
            <a:t>Collect GIS data</a:t>
          </a:r>
        </a:p>
        <a:p>
          <a:pPr marL="57150" lvl="1" indent="-57150" algn="l" defTabSz="266700">
            <a:lnSpc>
              <a:spcPct val="90000"/>
            </a:lnSpc>
            <a:spcBef>
              <a:spcPct val="0"/>
            </a:spcBef>
            <a:spcAft>
              <a:spcPct val="15000"/>
            </a:spcAft>
            <a:buFont typeface="Arial" panose="020B0604020202020204" pitchFamily="34" charset="0"/>
            <a:buChar char="•"/>
          </a:pPr>
          <a:r>
            <a:rPr lang="en-US" sz="600" kern="1200" dirty="0"/>
            <a:t>VDR reviews and analysis of land assets</a:t>
          </a:r>
        </a:p>
        <a:p>
          <a:pPr marL="57150" lvl="1" indent="-57150" algn="l" defTabSz="266700">
            <a:lnSpc>
              <a:spcPct val="90000"/>
            </a:lnSpc>
            <a:spcBef>
              <a:spcPct val="0"/>
            </a:spcBef>
            <a:spcAft>
              <a:spcPct val="15000"/>
            </a:spcAft>
            <a:buChar char="•"/>
          </a:pPr>
          <a:r>
            <a:rPr lang="en-US" sz="600" kern="1200"/>
            <a:t>Identify research resources</a:t>
          </a:r>
        </a:p>
        <a:p>
          <a:pPr marL="57150" lvl="1" indent="-57150" algn="l" defTabSz="266700">
            <a:lnSpc>
              <a:spcPct val="90000"/>
            </a:lnSpc>
            <a:spcBef>
              <a:spcPct val="0"/>
            </a:spcBef>
            <a:spcAft>
              <a:spcPct val="15000"/>
            </a:spcAft>
            <a:buChar char="•"/>
          </a:pPr>
          <a:r>
            <a:rPr lang="en-US" sz="600" kern="1200" dirty="0"/>
            <a:t>Review of data/research</a:t>
          </a:r>
        </a:p>
        <a:p>
          <a:pPr marL="57150" lvl="1" indent="-57150" algn="l" defTabSz="266700">
            <a:lnSpc>
              <a:spcPct val="90000"/>
            </a:lnSpc>
            <a:spcBef>
              <a:spcPct val="0"/>
            </a:spcBef>
            <a:spcAft>
              <a:spcPct val="15000"/>
            </a:spcAft>
            <a:buChar char="•"/>
          </a:pPr>
          <a:r>
            <a:rPr lang="en-US" sz="600" kern="1200" dirty="0"/>
            <a:t>Determine leasehold, defects and calculate values</a:t>
          </a:r>
        </a:p>
        <a:p>
          <a:pPr marL="57150" lvl="1" indent="-57150" algn="l" defTabSz="266700">
            <a:lnSpc>
              <a:spcPct val="90000"/>
            </a:lnSpc>
            <a:spcBef>
              <a:spcPct val="0"/>
            </a:spcBef>
            <a:spcAft>
              <a:spcPct val="15000"/>
            </a:spcAft>
            <a:buChar char="•"/>
          </a:pPr>
          <a:r>
            <a:rPr lang="en-US" sz="600" kern="1200" dirty="0"/>
            <a:t>Mapping / GIS data</a:t>
          </a:r>
        </a:p>
        <a:p>
          <a:pPr marL="57150" lvl="1" indent="-57150" algn="l" defTabSz="266700">
            <a:lnSpc>
              <a:spcPct val="90000"/>
            </a:lnSpc>
            <a:spcBef>
              <a:spcPct val="0"/>
            </a:spcBef>
            <a:spcAft>
              <a:spcPct val="15000"/>
            </a:spcAft>
            <a:buChar char="•"/>
          </a:pPr>
          <a:r>
            <a:rPr lang="en-US" sz="600" kern="1200"/>
            <a:t>High-level lease check</a:t>
          </a:r>
        </a:p>
        <a:p>
          <a:pPr marL="57150" lvl="1" indent="-57150" algn="l" defTabSz="266700">
            <a:lnSpc>
              <a:spcPct val="90000"/>
            </a:lnSpc>
            <a:spcBef>
              <a:spcPct val="0"/>
            </a:spcBef>
            <a:spcAft>
              <a:spcPct val="15000"/>
            </a:spcAft>
            <a:buChar char="•"/>
          </a:pPr>
          <a:r>
            <a:rPr lang="en-US" sz="600" kern="1200"/>
            <a:t>Budgeting / Estimation</a:t>
          </a:r>
        </a:p>
        <a:p>
          <a:pPr marL="57150" lvl="1" indent="-57150" algn="l" defTabSz="266700">
            <a:lnSpc>
              <a:spcPct val="90000"/>
            </a:lnSpc>
            <a:spcBef>
              <a:spcPct val="0"/>
            </a:spcBef>
            <a:spcAft>
              <a:spcPct val="15000"/>
            </a:spcAft>
            <a:buChar char="•"/>
          </a:pPr>
          <a:r>
            <a:rPr lang="en-US" sz="600" kern="1200" dirty="0"/>
            <a:t>Brokerage cost</a:t>
          </a:r>
        </a:p>
        <a:p>
          <a:pPr marL="57150" lvl="1" indent="-57150" algn="l" defTabSz="266700">
            <a:lnSpc>
              <a:spcPct val="90000"/>
            </a:lnSpc>
            <a:spcBef>
              <a:spcPct val="0"/>
            </a:spcBef>
            <a:spcAft>
              <a:spcPct val="15000"/>
            </a:spcAft>
            <a:buChar char="•"/>
          </a:pPr>
          <a:r>
            <a:rPr lang="en-US" sz="600" kern="1200" dirty="0"/>
            <a:t>Leasing / Acquisition cost</a:t>
          </a:r>
        </a:p>
        <a:p>
          <a:pPr marL="57150" lvl="1" indent="-57150" algn="l" defTabSz="266700">
            <a:lnSpc>
              <a:spcPct val="90000"/>
            </a:lnSpc>
            <a:spcBef>
              <a:spcPct val="0"/>
            </a:spcBef>
            <a:spcAft>
              <a:spcPct val="15000"/>
            </a:spcAft>
            <a:buChar char="•"/>
          </a:pPr>
          <a:r>
            <a:rPr lang="en-US" sz="600" kern="1200"/>
            <a:t>Vendor cost</a:t>
          </a:r>
        </a:p>
        <a:p>
          <a:pPr marL="57150" lvl="1" indent="-57150" algn="l" defTabSz="266700">
            <a:lnSpc>
              <a:spcPct val="90000"/>
            </a:lnSpc>
            <a:spcBef>
              <a:spcPct val="0"/>
            </a:spcBef>
            <a:spcAft>
              <a:spcPct val="15000"/>
            </a:spcAft>
            <a:buChar char="•"/>
          </a:pPr>
          <a:r>
            <a:rPr lang="en-US" sz="600" kern="1200" dirty="0"/>
            <a:t>Report submittal</a:t>
          </a:r>
        </a:p>
      </dsp:txBody>
      <dsp:txXfrm>
        <a:off x="1343086" y="102889"/>
        <a:ext cx="1473481" cy="1432178"/>
      </dsp:txXfrm>
    </dsp:sp>
    <dsp:sp modelId="{06D3B841-6E60-4487-9990-2EC11CFFC935}">
      <dsp:nvSpPr>
        <dsp:cNvPr id="0" name=""/>
        <dsp:cNvSpPr/>
      </dsp:nvSpPr>
      <dsp:spPr>
        <a:xfrm>
          <a:off x="2720983" y="278181"/>
          <a:ext cx="2099572" cy="2099572"/>
        </a:xfrm>
        <a:prstGeom prst="pieWedge">
          <a:avLst/>
        </a:prstGeom>
        <a:solidFill>
          <a:srgbClr val="41558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i="1" kern="1200" baseline="0" dirty="0"/>
            <a:t>PROSPECTING </a:t>
          </a:r>
        </a:p>
      </dsp:txBody>
      <dsp:txXfrm>
        <a:off x="3335933" y="893131"/>
        <a:ext cx="1484622" cy="1484622"/>
      </dsp:txXfrm>
    </dsp:sp>
    <dsp:sp modelId="{F40253BB-ACDE-4F5F-B165-2346115F4FAD}">
      <dsp:nvSpPr>
        <dsp:cNvPr id="0" name=""/>
        <dsp:cNvSpPr/>
      </dsp:nvSpPr>
      <dsp:spPr>
        <a:xfrm rot="5400000">
          <a:off x="4917533" y="278181"/>
          <a:ext cx="2099572" cy="2099572"/>
        </a:xfrm>
        <a:prstGeom prst="pieWedge">
          <a:avLst/>
        </a:prstGeom>
        <a:solidFill>
          <a:srgbClr val="41558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90000"/>
            </a:lnSpc>
            <a:spcBef>
              <a:spcPct val="0"/>
            </a:spcBef>
            <a:spcAft>
              <a:spcPct val="35000"/>
            </a:spcAft>
            <a:buNone/>
          </a:pPr>
          <a:r>
            <a:rPr lang="en-US" sz="1400" b="1" i="1" kern="1200" baseline="0" dirty="0"/>
            <a:t>DEVELOPMENT</a:t>
          </a:r>
        </a:p>
      </dsp:txBody>
      <dsp:txXfrm rot="-5400000">
        <a:off x="4917533" y="893131"/>
        <a:ext cx="1484622" cy="1484622"/>
      </dsp:txXfrm>
    </dsp:sp>
    <dsp:sp modelId="{31C4739B-C7A3-4796-A0F8-1533BD138192}">
      <dsp:nvSpPr>
        <dsp:cNvPr id="0" name=""/>
        <dsp:cNvSpPr/>
      </dsp:nvSpPr>
      <dsp:spPr>
        <a:xfrm rot="10800000">
          <a:off x="4909744" y="2475760"/>
          <a:ext cx="2099572" cy="2099572"/>
        </a:xfrm>
        <a:prstGeom prst="pieWedge">
          <a:avLst/>
        </a:prstGeom>
        <a:solidFill>
          <a:srgbClr val="41558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Font typeface="Arial" panose="020B0604020202020204" pitchFamily="34" charset="0"/>
            <a:buNone/>
          </a:pPr>
          <a:r>
            <a:rPr lang="en-US" sz="1400" b="1" i="1" kern="1200" baseline="0"/>
            <a:t>MANAGEMENT</a:t>
          </a:r>
          <a:endParaRPr lang="en-US" sz="1400" kern="1200" baseline="0"/>
        </a:p>
      </dsp:txBody>
      <dsp:txXfrm rot="10800000">
        <a:off x="4909744" y="2475760"/>
        <a:ext cx="1484622" cy="1484622"/>
      </dsp:txXfrm>
    </dsp:sp>
    <dsp:sp modelId="{51F57BD1-4CB9-4672-BBEF-90C5EDEF7D3A}">
      <dsp:nvSpPr>
        <dsp:cNvPr id="0" name=""/>
        <dsp:cNvSpPr/>
      </dsp:nvSpPr>
      <dsp:spPr>
        <a:xfrm rot="16200000">
          <a:off x="2720983" y="2446597"/>
          <a:ext cx="2099572" cy="2099572"/>
        </a:xfrm>
        <a:prstGeom prst="pieWedge">
          <a:avLst/>
        </a:prstGeom>
        <a:solidFill>
          <a:srgbClr val="415588"/>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9568" tIns="99568" rIns="99568" bIns="99568" numCol="1" spcCol="1270" anchor="b" anchorCtr="0">
          <a:noAutofit/>
        </a:bodyPr>
        <a:lstStyle/>
        <a:p>
          <a:pPr marL="0" lvl="0" indent="0" algn="ctr" defTabSz="622300">
            <a:lnSpc>
              <a:spcPct val="90000"/>
            </a:lnSpc>
            <a:spcBef>
              <a:spcPct val="0"/>
            </a:spcBef>
            <a:spcAft>
              <a:spcPct val="35000"/>
            </a:spcAft>
            <a:buNone/>
          </a:pPr>
          <a:r>
            <a:rPr lang="en-US" sz="1400" b="1" i="1" kern="1200" baseline="0"/>
            <a:t>DIVESTURE</a:t>
          </a:r>
        </a:p>
      </dsp:txBody>
      <dsp:txXfrm rot="5400000">
        <a:off x="3335933" y="2446597"/>
        <a:ext cx="1484622" cy="1484622"/>
      </dsp:txXfrm>
    </dsp:sp>
    <dsp:sp modelId="{7A34E903-C960-4CF1-9FFB-8A3BB560CE89}">
      <dsp:nvSpPr>
        <dsp:cNvPr id="0" name=""/>
        <dsp:cNvSpPr/>
      </dsp:nvSpPr>
      <dsp:spPr>
        <a:xfrm>
          <a:off x="4506589" y="1989841"/>
          <a:ext cx="724910" cy="630356"/>
        </a:xfrm>
        <a:prstGeom prst="circularArrow">
          <a:avLst/>
        </a:prstGeom>
        <a:solidFill>
          <a:schemeClr val="bg1"/>
        </a:solidFill>
        <a:ln>
          <a:noFill/>
        </a:ln>
        <a:effectLst/>
      </dsp:spPr>
      <dsp:style>
        <a:lnRef idx="0">
          <a:scrgbClr r="0" g="0" b="0"/>
        </a:lnRef>
        <a:fillRef idx="3">
          <a:scrgbClr r="0" g="0" b="0"/>
        </a:fillRef>
        <a:effectRef idx="2">
          <a:scrgbClr r="0" g="0" b="0"/>
        </a:effectRef>
        <a:fontRef idx="minor"/>
      </dsp:style>
    </dsp:sp>
    <dsp:sp modelId="{95696B3E-6E00-4930-8A0D-87601E656E00}">
      <dsp:nvSpPr>
        <dsp:cNvPr id="0" name=""/>
        <dsp:cNvSpPr/>
      </dsp:nvSpPr>
      <dsp:spPr>
        <a:xfrm rot="10800000">
          <a:off x="4506589" y="2232286"/>
          <a:ext cx="724910" cy="630356"/>
        </a:xfrm>
        <a:prstGeom prst="circularArrow">
          <a:avLst/>
        </a:prstGeom>
        <a:solidFill>
          <a:schemeClr val="bg1"/>
        </a:solidFill>
        <a:ln>
          <a:noFill/>
        </a:ln>
        <a:effectLst/>
      </dsp:spPr>
      <dsp:style>
        <a:lnRef idx="0">
          <a:scrgbClr r="0" g="0" b="0"/>
        </a:lnRef>
        <a:fillRef idx="3">
          <a:scrgbClr r="0" g="0" b="0"/>
        </a:fillRef>
        <a:effectRef idx="2">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221479-6120-4F4A-A179-C154D6B81656}">
      <dsp:nvSpPr>
        <dsp:cNvPr id="0" name=""/>
        <dsp:cNvSpPr/>
      </dsp:nvSpPr>
      <dsp:spPr>
        <a:xfrm>
          <a:off x="0" y="242330"/>
          <a:ext cx="8003970" cy="5103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197" tIns="187452" rIns="621197" bIns="64008" numCol="1" spcCol="1270" anchor="ctr" anchorCtr="0">
          <a:noAutofit/>
        </a:bodyPr>
        <a:lstStyle/>
        <a:p>
          <a:pPr marL="57150" lvl="1" indent="-57150" algn="l" defTabSz="400050">
            <a:lnSpc>
              <a:spcPct val="90000"/>
            </a:lnSpc>
            <a:spcBef>
              <a:spcPct val="0"/>
            </a:spcBef>
            <a:spcAft>
              <a:spcPct val="15000"/>
            </a:spcAft>
            <a:buChar char="•"/>
          </a:pPr>
          <a:r>
            <a:rPr lang="en-US" sz="900" kern="1200" dirty="0">
              <a:solidFill>
                <a:schemeClr val="accent1"/>
              </a:solidFill>
            </a:rPr>
            <a:t>Continuously working fields from the first phase of leasing and acquisitions until full development.   Acquisitions include: minerals, royalty, ORRI, non-HBP and HBP leasehold, wellbores, SWD and surface.</a:t>
          </a:r>
        </a:p>
      </dsp:txBody>
      <dsp:txXfrm>
        <a:off x="0" y="242330"/>
        <a:ext cx="8003970" cy="510300"/>
      </dsp:txXfrm>
    </dsp:sp>
    <dsp:sp modelId="{5D64D07B-0140-4D1C-BF9F-D93FFD5AA0BE}">
      <dsp:nvSpPr>
        <dsp:cNvPr id="0" name=""/>
        <dsp:cNvSpPr/>
      </dsp:nvSpPr>
      <dsp:spPr>
        <a:xfrm>
          <a:off x="400198" y="109490"/>
          <a:ext cx="5602779"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72" tIns="0" rIns="211772" bIns="0" numCol="1" spcCol="1270" anchor="ctr" anchorCtr="0">
          <a:noAutofit/>
        </a:bodyPr>
        <a:lstStyle/>
        <a:p>
          <a:pPr marL="0" lvl="0" indent="0" algn="l" defTabSz="400050">
            <a:lnSpc>
              <a:spcPct val="90000"/>
            </a:lnSpc>
            <a:spcBef>
              <a:spcPct val="0"/>
            </a:spcBef>
            <a:spcAft>
              <a:spcPct val="35000"/>
            </a:spcAft>
            <a:buNone/>
          </a:pPr>
          <a:r>
            <a:rPr lang="en-US" sz="900" kern="1200" dirty="0"/>
            <a:t>LEASING/ACQUISITIONS </a:t>
          </a:r>
        </a:p>
      </dsp:txBody>
      <dsp:txXfrm>
        <a:off x="413167" y="122459"/>
        <a:ext cx="5576841" cy="239742"/>
      </dsp:txXfrm>
    </dsp:sp>
    <dsp:sp modelId="{B0653DE1-5AF5-4B88-A3A8-D75ABE216135}">
      <dsp:nvSpPr>
        <dsp:cNvPr id="0" name=""/>
        <dsp:cNvSpPr/>
      </dsp:nvSpPr>
      <dsp:spPr>
        <a:xfrm>
          <a:off x="0" y="934071"/>
          <a:ext cx="8003970" cy="3827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197" tIns="187452" rIns="621197" bIns="64008" numCol="1" spcCol="1270" anchor="ctr" anchorCtr="0">
          <a:noAutofit/>
        </a:bodyPr>
        <a:lstStyle/>
        <a:p>
          <a:pPr marL="57150" lvl="1" indent="-57150" algn="l" defTabSz="400050">
            <a:lnSpc>
              <a:spcPct val="90000"/>
            </a:lnSpc>
            <a:spcBef>
              <a:spcPct val="0"/>
            </a:spcBef>
            <a:spcAft>
              <a:spcPct val="15000"/>
            </a:spcAft>
            <a:buChar char="•"/>
          </a:pPr>
          <a:r>
            <a:rPr lang="en-US" sz="900" kern="1200" dirty="0">
              <a:solidFill>
                <a:schemeClr val="accent1"/>
              </a:solidFill>
            </a:rPr>
            <a:t>Research and compile 1,000s of abstracts / </a:t>
          </a:r>
          <a:r>
            <a:rPr lang="en-US" sz="900" kern="1200" dirty="0" err="1">
              <a:solidFill>
                <a:schemeClr val="accent1"/>
              </a:solidFill>
            </a:rPr>
            <a:t>runsheets</a:t>
          </a:r>
          <a:r>
            <a:rPr lang="en-US" sz="900" kern="1200" dirty="0">
              <a:solidFill>
                <a:schemeClr val="accent1"/>
              </a:solidFill>
            </a:rPr>
            <a:t> for timely submissions.</a:t>
          </a:r>
        </a:p>
      </dsp:txBody>
      <dsp:txXfrm>
        <a:off x="0" y="934071"/>
        <a:ext cx="8003970" cy="382725"/>
      </dsp:txXfrm>
    </dsp:sp>
    <dsp:sp modelId="{DF3AFAD0-042E-4A32-8FDE-D3E8317C01E8}">
      <dsp:nvSpPr>
        <dsp:cNvPr id="0" name=""/>
        <dsp:cNvSpPr/>
      </dsp:nvSpPr>
      <dsp:spPr>
        <a:xfrm>
          <a:off x="400198" y="801231"/>
          <a:ext cx="5602779"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72" tIns="0" rIns="211772" bIns="0" numCol="1" spcCol="1270" anchor="ctr" anchorCtr="0">
          <a:noAutofit/>
        </a:bodyPr>
        <a:lstStyle/>
        <a:p>
          <a:pPr marL="0" lvl="0" indent="0" algn="l" defTabSz="400050">
            <a:lnSpc>
              <a:spcPct val="90000"/>
            </a:lnSpc>
            <a:spcBef>
              <a:spcPct val="0"/>
            </a:spcBef>
            <a:spcAft>
              <a:spcPct val="35000"/>
            </a:spcAft>
            <a:buNone/>
          </a:pPr>
          <a:r>
            <a:rPr lang="en-US" sz="900" kern="1200" dirty="0"/>
            <a:t>ABSTRACTING/RUNSHEETS </a:t>
          </a:r>
        </a:p>
      </dsp:txBody>
      <dsp:txXfrm>
        <a:off x="413167" y="814200"/>
        <a:ext cx="5576841" cy="239742"/>
      </dsp:txXfrm>
    </dsp:sp>
    <dsp:sp modelId="{0174FAF6-8AC0-42FC-BD66-029D1691DEB7}">
      <dsp:nvSpPr>
        <dsp:cNvPr id="0" name=""/>
        <dsp:cNvSpPr/>
      </dsp:nvSpPr>
      <dsp:spPr>
        <a:xfrm>
          <a:off x="0" y="1498236"/>
          <a:ext cx="8003970" cy="3827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197" tIns="187452" rIns="621197" bIns="64008" numCol="1" spcCol="1270" anchor="ctr" anchorCtr="0">
          <a:noAutofit/>
        </a:bodyPr>
        <a:lstStyle/>
        <a:p>
          <a:pPr marL="57150" lvl="1" indent="-57150" algn="l" defTabSz="400050">
            <a:lnSpc>
              <a:spcPct val="90000"/>
            </a:lnSpc>
            <a:spcBef>
              <a:spcPct val="0"/>
            </a:spcBef>
            <a:spcAft>
              <a:spcPct val="15000"/>
            </a:spcAft>
            <a:buChar char="•"/>
          </a:pPr>
          <a:r>
            <a:rPr lang="en-US" sz="900" kern="1200" dirty="0">
              <a:solidFill>
                <a:schemeClr val="accent1"/>
              </a:solidFill>
            </a:rPr>
            <a:t>Review 1,000s of title opinions, satisfy requirements critical for client / attorney approval and well preparation. </a:t>
          </a:r>
        </a:p>
      </dsp:txBody>
      <dsp:txXfrm>
        <a:off x="0" y="1498236"/>
        <a:ext cx="8003970" cy="382725"/>
      </dsp:txXfrm>
    </dsp:sp>
    <dsp:sp modelId="{80F0F0E6-01DB-4B9A-96EE-04A64CCF61CA}">
      <dsp:nvSpPr>
        <dsp:cNvPr id="0" name=""/>
        <dsp:cNvSpPr/>
      </dsp:nvSpPr>
      <dsp:spPr>
        <a:xfrm>
          <a:off x="400198" y="1365396"/>
          <a:ext cx="5602779"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72" tIns="0" rIns="211772" bIns="0" numCol="1" spcCol="1270" anchor="ctr" anchorCtr="0">
          <a:noAutofit/>
        </a:bodyPr>
        <a:lstStyle/>
        <a:p>
          <a:pPr marL="0" lvl="0" indent="0" algn="l" defTabSz="400050">
            <a:lnSpc>
              <a:spcPct val="90000"/>
            </a:lnSpc>
            <a:spcBef>
              <a:spcPct val="0"/>
            </a:spcBef>
            <a:spcAft>
              <a:spcPct val="35000"/>
            </a:spcAft>
            <a:buNone/>
          </a:pPr>
          <a:r>
            <a:rPr lang="en-US" sz="900" kern="1200" dirty="0"/>
            <a:t>CURATIVE</a:t>
          </a:r>
        </a:p>
      </dsp:txBody>
      <dsp:txXfrm>
        <a:off x="413167" y="1378365"/>
        <a:ext cx="5576841" cy="239742"/>
      </dsp:txXfrm>
    </dsp:sp>
    <dsp:sp modelId="{994C53CE-9941-40AC-B427-BBC48A0C18DD}">
      <dsp:nvSpPr>
        <dsp:cNvPr id="0" name=""/>
        <dsp:cNvSpPr/>
      </dsp:nvSpPr>
      <dsp:spPr>
        <a:xfrm>
          <a:off x="0" y="2062401"/>
          <a:ext cx="8003970" cy="5103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197" tIns="187452" rIns="621197" bIns="64008" numCol="1" spcCol="1270" anchor="ctr" anchorCtr="0">
          <a:noAutofit/>
        </a:bodyPr>
        <a:lstStyle/>
        <a:p>
          <a:pPr marL="57150" lvl="1" indent="-57150" algn="l" defTabSz="400050">
            <a:lnSpc>
              <a:spcPct val="90000"/>
            </a:lnSpc>
            <a:spcBef>
              <a:spcPct val="0"/>
            </a:spcBef>
            <a:spcAft>
              <a:spcPct val="15000"/>
            </a:spcAft>
            <a:buChar char="•"/>
          </a:pPr>
          <a:r>
            <a:rPr lang="en-US" sz="900" kern="1200" dirty="0">
              <a:solidFill>
                <a:schemeClr val="accent1"/>
              </a:solidFill>
            </a:rPr>
            <a:t>Assist clients in surface location acquisition, settlement of damages, flowline/ROW, water rights, frac pits, SWD well acquisition and surface access/ROW for wind and solar permitting.</a:t>
          </a:r>
        </a:p>
      </dsp:txBody>
      <dsp:txXfrm>
        <a:off x="0" y="2062401"/>
        <a:ext cx="8003970" cy="510300"/>
      </dsp:txXfrm>
    </dsp:sp>
    <dsp:sp modelId="{A9F84542-F80E-4319-B5AF-41F7114D1A5C}">
      <dsp:nvSpPr>
        <dsp:cNvPr id="0" name=""/>
        <dsp:cNvSpPr/>
      </dsp:nvSpPr>
      <dsp:spPr>
        <a:xfrm>
          <a:off x="400198" y="1929561"/>
          <a:ext cx="5602779"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72" tIns="0" rIns="211772" bIns="0" numCol="1" spcCol="1270" anchor="ctr" anchorCtr="0">
          <a:noAutofit/>
        </a:bodyPr>
        <a:lstStyle/>
        <a:p>
          <a:pPr marL="0" lvl="0" indent="0" algn="l" defTabSz="400050">
            <a:lnSpc>
              <a:spcPct val="90000"/>
            </a:lnSpc>
            <a:spcBef>
              <a:spcPct val="0"/>
            </a:spcBef>
            <a:spcAft>
              <a:spcPct val="35000"/>
            </a:spcAft>
            <a:buNone/>
          </a:pPr>
          <a:r>
            <a:rPr lang="en-US" sz="900" kern="1200" dirty="0"/>
            <a:t>SURFACE / WATER </a:t>
          </a:r>
        </a:p>
      </dsp:txBody>
      <dsp:txXfrm>
        <a:off x="413167" y="1942530"/>
        <a:ext cx="5576841" cy="239742"/>
      </dsp:txXfrm>
    </dsp:sp>
    <dsp:sp modelId="{58038FDB-9146-407C-9D9A-89C7489DC663}">
      <dsp:nvSpPr>
        <dsp:cNvPr id="0" name=""/>
        <dsp:cNvSpPr/>
      </dsp:nvSpPr>
      <dsp:spPr>
        <a:xfrm>
          <a:off x="0" y="2754141"/>
          <a:ext cx="8003970" cy="5103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197" tIns="187452" rIns="621197" bIns="64008" numCol="1" spcCol="1270" anchor="ctr" anchorCtr="0">
          <a:noAutofit/>
        </a:bodyPr>
        <a:lstStyle/>
        <a:p>
          <a:pPr marL="57150" lvl="1" indent="-57150" algn="l" defTabSz="400050">
            <a:lnSpc>
              <a:spcPct val="90000"/>
            </a:lnSpc>
            <a:spcBef>
              <a:spcPct val="0"/>
            </a:spcBef>
            <a:spcAft>
              <a:spcPct val="15000"/>
            </a:spcAft>
            <a:buChar char="•"/>
          </a:pPr>
          <a:r>
            <a:rPr lang="en-US" sz="900" kern="1200" dirty="0">
              <a:solidFill>
                <a:schemeClr val="accent1"/>
              </a:solidFill>
            </a:rPr>
            <a:t>Drilling program management from planning phase through production, well proposals/elections, JOAs, DOI setup. Have prepared over 400 horizontal wells to be drilled from initial setup through Division Orders.</a:t>
          </a:r>
        </a:p>
      </dsp:txBody>
      <dsp:txXfrm>
        <a:off x="0" y="2754141"/>
        <a:ext cx="8003970" cy="510300"/>
      </dsp:txXfrm>
    </dsp:sp>
    <dsp:sp modelId="{614C64AA-EF71-473B-8EF8-891D864CEDB4}">
      <dsp:nvSpPr>
        <dsp:cNvPr id="0" name=""/>
        <dsp:cNvSpPr/>
      </dsp:nvSpPr>
      <dsp:spPr>
        <a:xfrm>
          <a:off x="400198" y="2621301"/>
          <a:ext cx="5602779"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72" tIns="0" rIns="211772" bIns="0" numCol="1" spcCol="1270" anchor="ctr" anchorCtr="0">
          <a:noAutofit/>
        </a:bodyPr>
        <a:lstStyle/>
        <a:p>
          <a:pPr marL="0" lvl="0" indent="0" algn="l" defTabSz="400050">
            <a:lnSpc>
              <a:spcPct val="90000"/>
            </a:lnSpc>
            <a:spcBef>
              <a:spcPct val="0"/>
            </a:spcBef>
            <a:spcAft>
              <a:spcPct val="35000"/>
            </a:spcAft>
            <a:buNone/>
          </a:pPr>
          <a:r>
            <a:rPr lang="en-US" sz="900" kern="1200" dirty="0"/>
            <a:t>WELL READINESS </a:t>
          </a:r>
        </a:p>
      </dsp:txBody>
      <dsp:txXfrm>
        <a:off x="413167" y="2634270"/>
        <a:ext cx="5576841" cy="239742"/>
      </dsp:txXfrm>
    </dsp:sp>
    <dsp:sp modelId="{95C4200C-D6FF-4FA4-A092-AA741BCD46DA}">
      <dsp:nvSpPr>
        <dsp:cNvPr id="0" name=""/>
        <dsp:cNvSpPr/>
      </dsp:nvSpPr>
      <dsp:spPr>
        <a:xfrm>
          <a:off x="0" y="3445881"/>
          <a:ext cx="8003970" cy="382725"/>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197" tIns="187452" rIns="621197" bIns="64008" numCol="1" spcCol="1270" anchor="ctr" anchorCtr="0">
          <a:noAutofit/>
        </a:bodyPr>
        <a:lstStyle/>
        <a:p>
          <a:pPr marL="57150" lvl="1" indent="-57150" algn="l" defTabSz="400050">
            <a:lnSpc>
              <a:spcPct val="90000"/>
            </a:lnSpc>
            <a:spcBef>
              <a:spcPct val="0"/>
            </a:spcBef>
            <a:spcAft>
              <a:spcPct val="15000"/>
            </a:spcAft>
            <a:buChar char="•"/>
          </a:pPr>
          <a:r>
            <a:rPr lang="en-US" sz="900" kern="1200" dirty="0">
              <a:solidFill>
                <a:schemeClr val="accent1"/>
              </a:solidFill>
            </a:rPr>
            <a:t>Assist clients in the acquisition and divesture of over eight (8) billion dollars of assets. </a:t>
          </a:r>
        </a:p>
      </dsp:txBody>
      <dsp:txXfrm>
        <a:off x="0" y="3445881"/>
        <a:ext cx="8003970" cy="382725"/>
      </dsp:txXfrm>
    </dsp:sp>
    <dsp:sp modelId="{3485F84D-78DC-4E34-9669-CC09DDFA05AF}">
      <dsp:nvSpPr>
        <dsp:cNvPr id="0" name=""/>
        <dsp:cNvSpPr/>
      </dsp:nvSpPr>
      <dsp:spPr>
        <a:xfrm>
          <a:off x="400198" y="3313041"/>
          <a:ext cx="5602779"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72" tIns="0" rIns="211772" bIns="0" numCol="1" spcCol="1270" anchor="ctr" anchorCtr="0">
          <a:noAutofit/>
        </a:bodyPr>
        <a:lstStyle/>
        <a:p>
          <a:pPr marL="0" lvl="0" indent="0" algn="l" defTabSz="400050">
            <a:lnSpc>
              <a:spcPct val="90000"/>
            </a:lnSpc>
            <a:spcBef>
              <a:spcPct val="0"/>
            </a:spcBef>
            <a:spcAft>
              <a:spcPct val="35000"/>
            </a:spcAft>
            <a:buNone/>
          </a:pPr>
          <a:r>
            <a:rPr lang="en-US" sz="900" kern="1200" dirty="0"/>
            <a:t>DUE DILIIGENCE </a:t>
          </a:r>
        </a:p>
      </dsp:txBody>
      <dsp:txXfrm>
        <a:off x="413167" y="3326010"/>
        <a:ext cx="5576841" cy="239742"/>
      </dsp:txXfrm>
    </dsp:sp>
    <dsp:sp modelId="{43AA8294-2A7E-4139-B9A4-992E44C04AC9}">
      <dsp:nvSpPr>
        <dsp:cNvPr id="0" name=""/>
        <dsp:cNvSpPr/>
      </dsp:nvSpPr>
      <dsp:spPr>
        <a:xfrm>
          <a:off x="0" y="4010046"/>
          <a:ext cx="8003970" cy="10206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197" tIns="187452" rIns="621197" bIns="64008" numCol="1" spcCol="1270" anchor="ctr" anchorCtr="0">
          <a:noAutofit/>
        </a:bodyPr>
        <a:lstStyle/>
        <a:p>
          <a:pPr marL="57150" lvl="1" indent="-57150" algn="l" defTabSz="400050">
            <a:lnSpc>
              <a:spcPct val="90000"/>
            </a:lnSpc>
            <a:spcBef>
              <a:spcPct val="0"/>
            </a:spcBef>
            <a:spcAft>
              <a:spcPct val="15000"/>
            </a:spcAft>
            <a:buChar char="•"/>
          </a:pPr>
          <a:r>
            <a:rPr lang="en-US" sz="900" kern="1200" dirty="0">
              <a:solidFill>
                <a:schemeClr val="accent1"/>
              </a:solidFill>
            </a:rPr>
            <a:t>Penterra has grown as a provider of quality in-house land personnel to meet the ever-changing needs of exploration companies’ land departments.  In-house contractors can provide cost savings to your bottom line and lower overhead expenses associated with hiring and terminating employees. Through this cost savings, Penterra offers its services in assisting firms in stabilizing labor costs and growing their energy investments. Penterra’ s adaptable processes, use of technology, network of landmen, lease analysts, title opinion analysts, division order analysts, and other land personnel saves overhead costs, and puts value back into the properties.</a:t>
          </a:r>
        </a:p>
      </dsp:txBody>
      <dsp:txXfrm>
        <a:off x="0" y="4010046"/>
        <a:ext cx="8003970" cy="1020600"/>
      </dsp:txXfrm>
    </dsp:sp>
    <dsp:sp modelId="{B1F57950-A9AB-4999-AAD2-B78E4FC2A832}">
      <dsp:nvSpPr>
        <dsp:cNvPr id="0" name=""/>
        <dsp:cNvSpPr/>
      </dsp:nvSpPr>
      <dsp:spPr>
        <a:xfrm>
          <a:off x="400198" y="3877206"/>
          <a:ext cx="5602779"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72" tIns="0" rIns="211772" bIns="0" numCol="1" spcCol="1270" anchor="ctr" anchorCtr="0">
          <a:noAutofit/>
        </a:bodyPr>
        <a:lstStyle/>
        <a:p>
          <a:pPr marL="0" lvl="0" indent="0" algn="l" defTabSz="400050">
            <a:lnSpc>
              <a:spcPct val="90000"/>
            </a:lnSpc>
            <a:spcBef>
              <a:spcPct val="0"/>
            </a:spcBef>
            <a:spcAft>
              <a:spcPct val="35000"/>
            </a:spcAft>
            <a:buNone/>
          </a:pPr>
          <a:r>
            <a:rPr lang="en-US" sz="900" kern="1200" dirty="0"/>
            <a:t>CONTRACT IN-HOUSE LAND PERSONNEL</a:t>
          </a:r>
        </a:p>
      </dsp:txBody>
      <dsp:txXfrm>
        <a:off x="413167" y="3890175"/>
        <a:ext cx="5576841" cy="239742"/>
      </dsp:txXfrm>
    </dsp:sp>
    <dsp:sp modelId="{306AB09B-89AB-43B3-B8AC-4C202013AA21}">
      <dsp:nvSpPr>
        <dsp:cNvPr id="0" name=""/>
        <dsp:cNvSpPr/>
      </dsp:nvSpPr>
      <dsp:spPr>
        <a:xfrm>
          <a:off x="0" y="5212086"/>
          <a:ext cx="8003970" cy="680400"/>
        </a:xfrm>
        <a:prstGeom prst="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21197" tIns="187452" rIns="621197" bIns="64008" numCol="1" spcCol="1270" anchor="ctr" anchorCtr="0">
          <a:noAutofit/>
        </a:bodyPr>
        <a:lstStyle/>
        <a:p>
          <a:pPr marL="57150" lvl="1" indent="-57150" algn="l" defTabSz="400050">
            <a:lnSpc>
              <a:spcPct val="90000"/>
            </a:lnSpc>
            <a:spcBef>
              <a:spcPct val="0"/>
            </a:spcBef>
            <a:spcAft>
              <a:spcPct val="15000"/>
            </a:spcAft>
            <a:buChar char="•"/>
          </a:pPr>
          <a:r>
            <a:rPr lang="en-US" sz="900" kern="1200" dirty="0">
              <a:solidFill>
                <a:schemeClr val="accent1"/>
              </a:solidFill>
            </a:rPr>
            <a:t>Initial review using open source and proprietary data.  </a:t>
          </a:r>
        </a:p>
        <a:p>
          <a:pPr marL="57150" lvl="1" indent="-57150" algn="l" defTabSz="400050">
            <a:lnSpc>
              <a:spcPct val="90000"/>
            </a:lnSpc>
            <a:spcBef>
              <a:spcPct val="0"/>
            </a:spcBef>
            <a:spcAft>
              <a:spcPct val="15000"/>
            </a:spcAft>
            <a:buChar char="•"/>
          </a:pPr>
          <a:r>
            <a:rPr lang="en-US" sz="900" kern="1200" dirty="0">
              <a:solidFill>
                <a:schemeClr val="accent1"/>
              </a:solidFill>
            </a:rPr>
            <a:t>Site selection</a:t>
          </a:r>
        </a:p>
        <a:p>
          <a:pPr marL="57150" lvl="1" indent="-57150" algn="l" defTabSz="400050">
            <a:lnSpc>
              <a:spcPct val="90000"/>
            </a:lnSpc>
            <a:spcBef>
              <a:spcPct val="0"/>
            </a:spcBef>
            <a:spcAft>
              <a:spcPct val="15000"/>
            </a:spcAft>
            <a:buChar char="•"/>
          </a:pPr>
          <a:r>
            <a:rPr lang="en-US" sz="900" kern="1200" dirty="0">
              <a:solidFill>
                <a:schemeClr val="accent1"/>
              </a:solidFill>
            </a:rPr>
            <a:t>Acquisition</a:t>
          </a:r>
        </a:p>
      </dsp:txBody>
      <dsp:txXfrm>
        <a:off x="0" y="5212086"/>
        <a:ext cx="8003970" cy="680400"/>
      </dsp:txXfrm>
    </dsp:sp>
    <dsp:sp modelId="{C5B38AD2-D0A0-49FE-BEB3-54A5D26ACB76}">
      <dsp:nvSpPr>
        <dsp:cNvPr id="0" name=""/>
        <dsp:cNvSpPr/>
      </dsp:nvSpPr>
      <dsp:spPr>
        <a:xfrm>
          <a:off x="400198" y="5079246"/>
          <a:ext cx="5602779" cy="26568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11772" tIns="0" rIns="211772" bIns="0" numCol="1" spcCol="1270" anchor="ctr" anchorCtr="0">
          <a:noAutofit/>
        </a:bodyPr>
        <a:lstStyle/>
        <a:p>
          <a:pPr marL="0" lvl="0" indent="0" algn="l" defTabSz="400050">
            <a:lnSpc>
              <a:spcPct val="90000"/>
            </a:lnSpc>
            <a:spcBef>
              <a:spcPct val="0"/>
            </a:spcBef>
            <a:spcAft>
              <a:spcPct val="35000"/>
            </a:spcAft>
            <a:buNone/>
          </a:pPr>
          <a:r>
            <a:rPr lang="en-US" sz="900" kern="1200" dirty="0">
              <a:solidFill>
                <a:schemeClr val="bg1"/>
              </a:solidFill>
            </a:rPr>
            <a:t>RENEWABLES</a:t>
          </a:r>
        </a:p>
      </dsp:txBody>
      <dsp:txXfrm>
        <a:off x="413167" y="5092215"/>
        <a:ext cx="5576841" cy="23974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82FDBA7-9CA4-44FB-B1E4-E2ACC84685B4}">
      <dsp:nvSpPr>
        <dsp:cNvPr id="0" name=""/>
        <dsp:cNvSpPr/>
      </dsp:nvSpPr>
      <dsp:spPr>
        <a:xfrm>
          <a:off x="806646" y="0"/>
          <a:ext cx="2762654" cy="2762654"/>
        </a:xfrm>
        <a:prstGeom prst="triangle">
          <a:avLst/>
        </a:prstGeom>
        <a:solidFill>
          <a:srgbClr val="415588"/>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DDFFA4-5DB6-4231-BACE-CD3BBAC59B7F}">
      <dsp:nvSpPr>
        <dsp:cNvPr id="0" name=""/>
        <dsp:cNvSpPr/>
      </dsp:nvSpPr>
      <dsp:spPr>
        <a:xfrm>
          <a:off x="1654394" y="276535"/>
          <a:ext cx="1795725" cy="491018"/>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1"/>
              </a:solidFill>
            </a:rPr>
            <a:t>Solar Stations</a:t>
          </a:r>
        </a:p>
      </dsp:txBody>
      <dsp:txXfrm>
        <a:off x="1678364" y="300505"/>
        <a:ext cx="1747785" cy="443078"/>
      </dsp:txXfrm>
    </dsp:sp>
    <dsp:sp modelId="{88E0248C-B64D-4FAC-9FC2-0C62457CF4B2}">
      <dsp:nvSpPr>
        <dsp:cNvPr id="0" name=""/>
        <dsp:cNvSpPr/>
      </dsp:nvSpPr>
      <dsp:spPr>
        <a:xfrm>
          <a:off x="1654394" y="828931"/>
          <a:ext cx="1795725" cy="491018"/>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1"/>
              </a:solidFill>
            </a:rPr>
            <a:t>Wind Farms</a:t>
          </a:r>
        </a:p>
      </dsp:txBody>
      <dsp:txXfrm>
        <a:off x="1678364" y="852901"/>
        <a:ext cx="1747785" cy="443078"/>
      </dsp:txXfrm>
    </dsp:sp>
    <dsp:sp modelId="{FE662084-57E4-4EC4-84E9-23DD6BC2FD5F}">
      <dsp:nvSpPr>
        <dsp:cNvPr id="0" name=""/>
        <dsp:cNvSpPr/>
      </dsp:nvSpPr>
      <dsp:spPr>
        <a:xfrm>
          <a:off x="1654394" y="1381327"/>
          <a:ext cx="1795725" cy="491018"/>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1"/>
              </a:solidFill>
            </a:rPr>
            <a:t>Power Storage Facilities</a:t>
          </a:r>
        </a:p>
      </dsp:txBody>
      <dsp:txXfrm>
        <a:off x="1678364" y="1405297"/>
        <a:ext cx="1747785" cy="443078"/>
      </dsp:txXfrm>
    </dsp:sp>
    <dsp:sp modelId="{C4982D90-EC8E-423C-9D0D-672287F2E21C}">
      <dsp:nvSpPr>
        <dsp:cNvPr id="0" name=""/>
        <dsp:cNvSpPr/>
      </dsp:nvSpPr>
      <dsp:spPr>
        <a:xfrm>
          <a:off x="1654394" y="1933723"/>
          <a:ext cx="1795725" cy="491018"/>
        </a:xfrm>
        <a:prstGeom prst="roundRect">
          <a:avLst/>
        </a:prstGeom>
        <a:solidFill>
          <a:schemeClr val="lt1">
            <a:alpha val="90000"/>
            <a:hueOff val="0"/>
            <a:satOff val="0"/>
            <a:lumOff val="0"/>
            <a:alphaOff val="0"/>
          </a:schemeClr>
        </a:solidFill>
        <a:ln w="1587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accent1"/>
              </a:solidFill>
            </a:rPr>
            <a:t>Easements/Rights of Way</a:t>
          </a:r>
        </a:p>
      </dsp:txBody>
      <dsp:txXfrm>
        <a:off x="1678364" y="1957693"/>
        <a:ext cx="1747785" cy="443078"/>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6E8E8F-93FD-4DB4-AAC1-4BE96C1F0F27}">
      <dsp:nvSpPr>
        <dsp:cNvPr id="0" name=""/>
        <dsp:cNvSpPr/>
      </dsp:nvSpPr>
      <dsp:spPr>
        <a:xfrm>
          <a:off x="0" y="37688"/>
          <a:ext cx="5081855" cy="6762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None/>
          </a:pPr>
          <a:r>
            <a:rPr lang="en-US" sz="1700" kern="1200" dirty="0"/>
            <a:t>Site Selection – Using open source and proprietary data, identify:</a:t>
          </a:r>
          <a:endParaRPr lang="en-US" sz="1700" kern="1200" dirty="0">
            <a:solidFill>
              <a:schemeClr val="accent1"/>
            </a:solidFill>
          </a:endParaRPr>
        </a:p>
      </dsp:txBody>
      <dsp:txXfrm>
        <a:off x="33012" y="70700"/>
        <a:ext cx="5015831" cy="610236"/>
      </dsp:txXfrm>
    </dsp:sp>
    <dsp:sp modelId="{831D70DD-4E6C-4BE0-AF9E-5DDD8F07C566}">
      <dsp:nvSpPr>
        <dsp:cNvPr id="0" name=""/>
        <dsp:cNvSpPr/>
      </dsp:nvSpPr>
      <dsp:spPr>
        <a:xfrm>
          <a:off x="0" y="713948"/>
          <a:ext cx="5081855" cy="13724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49"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kern="1200" dirty="0"/>
            <a:t>Existing land use</a:t>
          </a:r>
          <a:endParaRPr lang="en-US" sz="1300" kern="1200" dirty="0">
            <a:solidFill>
              <a:schemeClr val="accent1"/>
            </a:solidFill>
          </a:endParaRPr>
        </a:p>
        <a:p>
          <a:pPr marL="114300" lvl="1" indent="-114300" algn="l" defTabSz="577850">
            <a:lnSpc>
              <a:spcPct val="90000"/>
            </a:lnSpc>
            <a:spcBef>
              <a:spcPct val="0"/>
            </a:spcBef>
            <a:spcAft>
              <a:spcPct val="20000"/>
            </a:spcAft>
            <a:buChar char="•"/>
          </a:pPr>
          <a:r>
            <a:rPr lang="en-US" sz="1300" kern="1200" dirty="0"/>
            <a:t>Existing wind &amp; solar resource farm locations</a:t>
          </a:r>
          <a:endParaRPr lang="en-US" sz="1300" kern="1200" dirty="0">
            <a:solidFill>
              <a:schemeClr val="accent1"/>
            </a:solidFill>
          </a:endParaRPr>
        </a:p>
        <a:p>
          <a:pPr marL="114300" lvl="1" indent="-114300" algn="l" defTabSz="577850">
            <a:lnSpc>
              <a:spcPct val="90000"/>
            </a:lnSpc>
            <a:spcBef>
              <a:spcPct val="0"/>
            </a:spcBef>
            <a:spcAft>
              <a:spcPct val="20000"/>
            </a:spcAft>
            <a:buChar char="•"/>
          </a:pPr>
          <a:r>
            <a:rPr lang="en-US" sz="1300" kern="1200" dirty="0"/>
            <a:t>Existing transmission &amp; substations locations</a:t>
          </a:r>
          <a:endParaRPr lang="en-US" sz="1300" kern="1200" dirty="0">
            <a:solidFill>
              <a:schemeClr val="accent1"/>
            </a:solidFill>
          </a:endParaRPr>
        </a:p>
        <a:p>
          <a:pPr marL="114300" lvl="1" indent="-114300" algn="l" defTabSz="577850">
            <a:lnSpc>
              <a:spcPct val="90000"/>
            </a:lnSpc>
            <a:spcBef>
              <a:spcPct val="0"/>
            </a:spcBef>
            <a:spcAft>
              <a:spcPct val="20000"/>
            </a:spcAft>
            <a:buChar char="•"/>
          </a:pPr>
          <a:r>
            <a:rPr lang="en-US" sz="1300" kern="1200" dirty="0"/>
            <a:t>Surface ownership</a:t>
          </a:r>
          <a:endParaRPr lang="en-US" sz="1300" kern="1200" dirty="0">
            <a:solidFill>
              <a:schemeClr val="accent1"/>
            </a:solidFill>
          </a:endParaRPr>
        </a:p>
        <a:p>
          <a:pPr marL="114300" lvl="1" indent="-114300" algn="l" defTabSz="577850">
            <a:lnSpc>
              <a:spcPct val="90000"/>
            </a:lnSpc>
            <a:spcBef>
              <a:spcPct val="0"/>
            </a:spcBef>
            <a:spcAft>
              <a:spcPct val="20000"/>
            </a:spcAft>
            <a:buChar char="•"/>
          </a:pPr>
          <a:r>
            <a:rPr lang="en-US" sz="1300" kern="1200" dirty="0"/>
            <a:t>Prior use of land</a:t>
          </a:r>
          <a:endParaRPr lang="en-US" sz="1300" kern="1200" dirty="0">
            <a:solidFill>
              <a:schemeClr val="accent1"/>
            </a:solidFill>
          </a:endParaRPr>
        </a:p>
        <a:p>
          <a:pPr marL="114300" lvl="1" indent="-114300" algn="l" defTabSz="577850">
            <a:lnSpc>
              <a:spcPct val="90000"/>
            </a:lnSpc>
            <a:spcBef>
              <a:spcPct val="0"/>
            </a:spcBef>
            <a:spcAft>
              <a:spcPct val="20000"/>
            </a:spcAft>
            <a:buChar char="•"/>
          </a:pPr>
          <a:r>
            <a:rPr lang="en-US" sz="1300" kern="1200" dirty="0"/>
            <a:t>Encumbrances</a:t>
          </a:r>
          <a:endParaRPr lang="en-US" sz="1300" kern="1200" dirty="0">
            <a:solidFill>
              <a:schemeClr val="accent1"/>
            </a:solidFill>
          </a:endParaRPr>
        </a:p>
      </dsp:txBody>
      <dsp:txXfrm>
        <a:off x="0" y="713948"/>
        <a:ext cx="5081855" cy="1372409"/>
      </dsp:txXfrm>
    </dsp:sp>
    <dsp:sp modelId="{1D990B98-CB89-404E-86AB-3AE03ED43CB7}">
      <dsp:nvSpPr>
        <dsp:cNvPr id="0" name=""/>
        <dsp:cNvSpPr/>
      </dsp:nvSpPr>
      <dsp:spPr>
        <a:xfrm>
          <a:off x="0" y="2086358"/>
          <a:ext cx="5081855" cy="6762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n-US" sz="1700" kern="1200" dirty="0"/>
            <a:t>Title</a:t>
          </a:r>
        </a:p>
      </dsp:txBody>
      <dsp:txXfrm>
        <a:off x="33012" y="2119370"/>
        <a:ext cx="5015831" cy="610236"/>
      </dsp:txXfrm>
    </dsp:sp>
    <dsp:sp modelId="{45DEDBAB-2BBB-4ACA-B4BE-A0ABC7A27E76}">
      <dsp:nvSpPr>
        <dsp:cNvPr id="0" name=""/>
        <dsp:cNvSpPr/>
      </dsp:nvSpPr>
      <dsp:spPr>
        <a:xfrm>
          <a:off x="0" y="2762618"/>
          <a:ext cx="5081855" cy="68620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49" tIns="21590" rIns="120904" bIns="21590" numCol="1" spcCol="1270" anchor="t" anchorCtr="0">
          <a:noAutofit/>
        </a:bodyPr>
        <a:lstStyle/>
        <a:p>
          <a:pPr marL="114300" lvl="1" indent="-114300" algn="l" defTabSz="577850">
            <a:lnSpc>
              <a:spcPct val="90000"/>
            </a:lnSpc>
            <a:spcBef>
              <a:spcPct val="0"/>
            </a:spcBef>
            <a:spcAft>
              <a:spcPct val="20000"/>
            </a:spcAft>
            <a:buFont typeface="Symbol" panose="05050102010706020507" pitchFamily="18" charset="2"/>
            <a:buChar char=""/>
          </a:pPr>
          <a:r>
            <a:rPr lang="en-US" sz="1300" kern="1200" dirty="0" err="1"/>
            <a:t>Runsheets</a:t>
          </a:r>
          <a:endParaRPr lang="en-US" sz="1300" kern="1200" dirty="0"/>
        </a:p>
        <a:p>
          <a:pPr marL="114300" lvl="1" indent="-114300" algn="l" defTabSz="577850">
            <a:lnSpc>
              <a:spcPct val="90000"/>
            </a:lnSpc>
            <a:spcBef>
              <a:spcPct val="0"/>
            </a:spcBef>
            <a:spcAft>
              <a:spcPct val="20000"/>
            </a:spcAft>
            <a:buFont typeface="Symbol" panose="05050102010706020507" pitchFamily="18" charset="2"/>
            <a:buChar char=""/>
          </a:pPr>
          <a:r>
            <a:rPr lang="en-US" sz="1300" kern="1200" dirty="0"/>
            <a:t>Abstracts</a:t>
          </a:r>
        </a:p>
        <a:p>
          <a:pPr marL="114300" lvl="1" indent="-114300" algn="l" defTabSz="577850">
            <a:lnSpc>
              <a:spcPct val="90000"/>
            </a:lnSpc>
            <a:spcBef>
              <a:spcPct val="0"/>
            </a:spcBef>
            <a:spcAft>
              <a:spcPct val="20000"/>
            </a:spcAft>
            <a:buFont typeface="Symbol" panose="05050102010706020507" pitchFamily="18" charset="2"/>
            <a:buChar char=""/>
          </a:pPr>
          <a:r>
            <a:rPr lang="en-US" sz="1300" kern="1200" dirty="0"/>
            <a:t>Title reports</a:t>
          </a:r>
        </a:p>
      </dsp:txBody>
      <dsp:txXfrm>
        <a:off x="0" y="2762618"/>
        <a:ext cx="5081855" cy="686204"/>
      </dsp:txXfrm>
    </dsp:sp>
    <dsp:sp modelId="{3A34C9B1-1EFF-40A4-B21B-E45F55021ADE}">
      <dsp:nvSpPr>
        <dsp:cNvPr id="0" name=""/>
        <dsp:cNvSpPr/>
      </dsp:nvSpPr>
      <dsp:spPr>
        <a:xfrm>
          <a:off x="0" y="3448823"/>
          <a:ext cx="5081855" cy="6762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n-US" sz="1700" kern="1200" dirty="0"/>
            <a:t>Acquisition</a:t>
          </a:r>
        </a:p>
      </dsp:txBody>
      <dsp:txXfrm>
        <a:off x="33012" y="3481835"/>
        <a:ext cx="5015831" cy="610236"/>
      </dsp:txXfrm>
    </dsp:sp>
    <dsp:sp modelId="{576E17B0-017E-4463-AE76-086923F51549}">
      <dsp:nvSpPr>
        <dsp:cNvPr id="0" name=""/>
        <dsp:cNvSpPr/>
      </dsp:nvSpPr>
      <dsp:spPr>
        <a:xfrm>
          <a:off x="0" y="4125083"/>
          <a:ext cx="5081855" cy="44867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49" tIns="21590" rIns="120904" bIns="21590" numCol="1" spcCol="1270" anchor="t" anchorCtr="0">
          <a:noAutofit/>
        </a:bodyPr>
        <a:lstStyle/>
        <a:p>
          <a:pPr marL="114300" lvl="1" indent="-114300" algn="l" defTabSz="577850">
            <a:lnSpc>
              <a:spcPct val="90000"/>
            </a:lnSpc>
            <a:spcBef>
              <a:spcPct val="0"/>
            </a:spcBef>
            <a:spcAft>
              <a:spcPct val="20000"/>
            </a:spcAft>
            <a:buFont typeface="Symbol" panose="05050102010706020507" pitchFamily="18" charset="2"/>
            <a:buChar char=""/>
          </a:pPr>
          <a:r>
            <a:rPr lang="en-US" sz="1300" kern="1200" dirty="0"/>
            <a:t>Land purchase</a:t>
          </a:r>
        </a:p>
        <a:p>
          <a:pPr marL="114300" lvl="1" indent="-114300" algn="l" defTabSz="577850">
            <a:lnSpc>
              <a:spcPct val="90000"/>
            </a:lnSpc>
            <a:spcBef>
              <a:spcPct val="0"/>
            </a:spcBef>
            <a:spcAft>
              <a:spcPct val="20000"/>
            </a:spcAft>
            <a:buFont typeface="Symbol" panose="05050102010706020507" pitchFamily="18" charset="2"/>
            <a:buChar char=""/>
          </a:pPr>
          <a:r>
            <a:rPr lang="en-US" sz="1300" kern="1200" dirty="0"/>
            <a:t>Easement, ROW, or SUA</a:t>
          </a:r>
        </a:p>
      </dsp:txBody>
      <dsp:txXfrm>
        <a:off x="0" y="4125083"/>
        <a:ext cx="5081855" cy="448672"/>
      </dsp:txXfrm>
    </dsp:sp>
    <dsp:sp modelId="{A4571714-FF12-4202-BAB3-6D6DE2A5B883}">
      <dsp:nvSpPr>
        <dsp:cNvPr id="0" name=""/>
        <dsp:cNvSpPr/>
      </dsp:nvSpPr>
      <dsp:spPr>
        <a:xfrm>
          <a:off x="0" y="4573756"/>
          <a:ext cx="5081855" cy="67626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l" defTabSz="755650">
            <a:lnSpc>
              <a:spcPct val="90000"/>
            </a:lnSpc>
            <a:spcBef>
              <a:spcPct val="0"/>
            </a:spcBef>
            <a:spcAft>
              <a:spcPct val="35000"/>
            </a:spcAft>
            <a:buFont typeface="Symbol" panose="05050102010706020507" pitchFamily="18" charset="2"/>
            <a:buNone/>
          </a:pPr>
          <a:r>
            <a:rPr lang="en-US" sz="1700" kern="1200" dirty="0"/>
            <a:t>Budgeting</a:t>
          </a:r>
        </a:p>
      </dsp:txBody>
      <dsp:txXfrm>
        <a:off x="33012" y="4606768"/>
        <a:ext cx="5015831" cy="610236"/>
      </dsp:txXfrm>
    </dsp:sp>
    <dsp:sp modelId="{84B54F71-1D4B-4293-8C45-ABC9505F5540}">
      <dsp:nvSpPr>
        <dsp:cNvPr id="0" name=""/>
        <dsp:cNvSpPr/>
      </dsp:nvSpPr>
      <dsp:spPr>
        <a:xfrm>
          <a:off x="0" y="5250016"/>
          <a:ext cx="5081855" cy="6334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61349" tIns="21590" rIns="120904" bIns="21590" numCol="1" spcCol="1270" anchor="t" anchorCtr="0">
          <a:noAutofit/>
        </a:bodyPr>
        <a:lstStyle/>
        <a:p>
          <a:pPr marL="114300" lvl="1" indent="-114300" algn="l" defTabSz="577850">
            <a:lnSpc>
              <a:spcPct val="90000"/>
            </a:lnSpc>
            <a:spcBef>
              <a:spcPct val="0"/>
            </a:spcBef>
            <a:spcAft>
              <a:spcPct val="20000"/>
            </a:spcAft>
            <a:buFont typeface="Symbol" panose="05050102010706020507" pitchFamily="18" charset="2"/>
            <a:buChar char=""/>
          </a:pPr>
          <a:r>
            <a:rPr lang="en-US" sz="1300" kern="1200" dirty="0"/>
            <a:t>Ability to provide accurate estimates for work to be performed</a:t>
          </a:r>
        </a:p>
        <a:p>
          <a:pPr marL="114300" lvl="1" indent="-114300" algn="l" defTabSz="577850">
            <a:lnSpc>
              <a:spcPct val="90000"/>
            </a:lnSpc>
            <a:spcBef>
              <a:spcPct val="0"/>
            </a:spcBef>
            <a:spcAft>
              <a:spcPct val="20000"/>
            </a:spcAft>
            <a:buFont typeface="Symbol" panose="05050102010706020507" pitchFamily="18" charset="2"/>
            <a:buChar char=""/>
          </a:pPr>
          <a:r>
            <a:rPr lang="en-US" sz="1300" kern="1200"/>
            <a:t>Ability to work within a budget</a:t>
          </a:r>
          <a:endParaRPr lang="en-US" sz="1300" kern="1200" dirty="0"/>
        </a:p>
      </dsp:txBody>
      <dsp:txXfrm>
        <a:off x="0" y="5250016"/>
        <a:ext cx="5081855" cy="63342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42EC34F-876E-49C5-9D8D-7EA8ACEFF187}">
      <dsp:nvSpPr>
        <dsp:cNvPr id="0" name=""/>
        <dsp:cNvSpPr/>
      </dsp:nvSpPr>
      <dsp:spPr>
        <a:xfrm>
          <a:off x="852" y="0"/>
          <a:ext cx="1508402" cy="5266406"/>
        </a:xfrm>
        <a:prstGeom prst="roundRect">
          <a:avLst>
            <a:gd name="adj" fmla="val 10000"/>
          </a:avLst>
        </a:prstGeom>
        <a:blipFill rotWithShape="0">
          <a:blip xmlns:r="http://schemas.openxmlformats.org/officeDocument/2006/relationships" r:embed="rId1">
            <a:alphaModFix amt="35000"/>
          </a:blip>
          <a:srcRect/>
          <a:stretch>
            <a:fillRect l="-63000" r="-63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accent6">
                  <a:lumMod val="75000"/>
                </a:schemeClr>
              </a:solidFill>
            </a:rPr>
            <a:t>Oil &amp; Gas</a:t>
          </a:r>
        </a:p>
      </dsp:txBody>
      <dsp:txXfrm>
        <a:off x="45032" y="44180"/>
        <a:ext cx="1420042" cy="5178046"/>
      </dsp:txXfrm>
    </dsp:sp>
    <dsp:sp modelId="{6B41B3FE-E0EF-4F30-A68A-8F1B7CA436AA}">
      <dsp:nvSpPr>
        <dsp:cNvPr id="0" name=""/>
        <dsp:cNvSpPr/>
      </dsp:nvSpPr>
      <dsp:spPr>
        <a:xfrm>
          <a:off x="1762666" y="0"/>
          <a:ext cx="1508402" cy="5266406"/>
        </a:xfrm>
        <a:prstGeom prst="roundRect">
          <a:avLst>
            <a:gd name="adj" fmla="val 10000"/>
          </a:avLst>
        </a:prstGeom>
        <a:blipFill rotWithShape="0">
          <a:blip xmlns:r="http://schemas.openxmlformats.org/officeDocument/2006/relationships" r:embed="rId2">
            <a:alphaModFix amt="35000"/>
            <a:extLst>
              <a:ext uri="{28A0092B-C50C-407E-A947-70E740481C1C}">
                <a14:useLocalDpi xmlns:a14="http://schemas.microsoft.com/office/drawing/2010/main" val="0"/>
              </a:ext>
            </a:extLst>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accent6">
                  <a:lumMod val="75000"/>
                </a:schemeClr>
              </a:solidFill>
            </a:rPr>
            <a:t>Geothermal</a:t>
          </a:r>
        </a:p>
      </dsp:txBody>
      <dsp:txXfrm>
        <a:off x="1806846" y="44180"/>
        <a:ext cx="1420042" cy="5178046"/>
      </dsp:txXfrm>
    </dsp:sp>
    <dsp:sp modelId="{B83A4000-DCAC-453F-9589-2ACC94EEB481}">
      <dsp:nvSpPr>
        <dsp:cNvPr id="0" name=""/>
        <dsp:cNvSpPr/>
      </dsp:nvSpPr>
      <dsp:spPr>
        <a:xfrm>
          <a:off x="3524479" y="0"/>
          <a:ext cx="1508402" cy="5266406"/>
        </a:xfrm>
        <a:prstGeom prst="roundRect">
          <a:avLst>
            <a:gd name="adj" fmla="val 10000"/>
          </a:avLst>
        </a:prstGeom>
        <a:blipFill rotWithShape="0">
          <a:blip xmlns:r="http://schemas.openxmlformats.org/officeDocument/2006/relationships" r:embed="rId3">
            <a:alphaModFix amt="50000"/>
          </a:blip>
          <a:srcRect/>
          <a:stretch>
            <a:fillRect l="-27000" r="-27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accent6">
                  <a:lumMod val="75000"/>
                </a:schemeClr>
              </a:solidFill>
            </a:rPr>
            <a:t>Wind</a:t>
          </a:r>
        </a:p>
      </dsp:txBody>
      <dsp:txXfrm>
        <a:off x="3568659" y="44180"/>
        <a:ext cx="1420042" cy="5178046"/>
      </dsp:txXfrm>
    </dsp:sp>
    <dsp:sp modelId="{8E4D7455-0793-42DA-9269-A988E7858AA1}">
      <dsp:nvSpPr>
        <dsp:cNvPr id="0" name=""/>
        <dsp:cNvSpPr/>
      </dsp:nvSpPr>
      <dsp:spPr>
        <a:xfrm>
          <a:off x="5286293" y="0"/>
          <a:ext cx="1508402" cy="5266406"/>
        </a:xfrm>
        <a:prstGeom prst="roundRect">
          <a:avLst>
            <a:gd name="adj" fmla="val 10000"/>
          </a:avLst>
        </a:prstGeom>
        <a:blipFill rotWithShape="0">
          <a:blip xmlns:r="http://schemas.openxmlformats.org/officeDocument/2006/relationships" r:embed="rId4">
            <a:alphaModFix amt="50000"/>
          </a:blip>
          <a:srcRect/>
          <a:stretch>
            <a:fillRect l="-24000" r="-24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accent6">
                  <a:lumMod val="75000"/>
                </a:schemeClr>
              </a:solidFill>
            </a:rPr>
            <a:t>Solar</a:t>
          </a:r>
        </a:p>
      </dsp:txBody>
      <dsp:txXfrm>
        <a:off x="5330473" y="44180"/>
        <a:ext cx="1420042" cy="5178046"/>
      </dsp:txXfrm>
    </dsp:sp>
    <dsp:sp modelId="{037AA3F2-83CA-4659-8E3B-55187E889272}">
      <dsp:nvSpPr>
        <dsp:cNvPr id="0" name=""/>
        <dsp:cNvSpPr/>
      </dsp:nvSpPr>
      <dsp:spPr>
        <a:xfrm>
          <a:off x="7048107" y="0"/>
          <a:ext cx="1508402" cy="5266406"/>
        </a:xfrm>
        <a:prstGeom prst="roundRect">
          <a:avLst>
            <a:gd name="adj" fmla="val 10000"/>
          </a:avLst>
        </a:prstGeom>
        <a:blipFill rotWithShape="0">
          <a:blip xmlns:r="http://schemas.openxmlformats.org/officeDocument/2006/relationships" r:embed="rId5">
            <a:alphaModFix amt="50000"/>
          </a:blip>
          <a:srcRect/>
          <a:stretch>
            <a:fillRect l="-25000" r="-25000"/>
          </a:stretch>
        </a:blip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dirty="0">
              <a:solidFill>
                <a:schemeClr val="accent6">
                  <a:lumMod val="75000"/>
                </a:schemeClr>
              </a:solidFill>
            </a:rPr>
            <a:t>Real Estate </a:t>
          </a:r>
        </a:p>
      </dsp:txBody>
      <dsp:txXfrm>
        <a:off x="7092287" y="44180"/>
        <a:ext cx="1420042" cy="517804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ABE35F-0F87-40DD-B921-B8F27A64E5CC}">
      <dsp:nvSpPr>
        <dsp:cNvPr id="0" name=""/>
        <dsp:cNvSpPr/>
      </dsp:nvSpPr>
      <dsp:spPr>
        <a:xfrm>
          <a:off x="3870169" y="2804359"/>
          <a:ext cx="1129027" cy="1108357"/>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PENTERRA SERVICES, LLC</a:t>
          </a:r>
        </a:p>
      </dsp:txBody>
      <dsp:txXfrm>
        <a:off x="4035511" y="2966674"/>
        <a:ext cx="798343" cy="783727"/>
      </dsp:txXfrm>
    </dsp:sp>
    <dsp:sp modelId="{5212162F-0C2A-4E58-9628-ABBA68D10967}">
      <dsp:nvSpPr>
        <dsp:cNvPr id="0" name=""/>
        <dsp:cNvSpPr/>
      </dsp:nvSpPr>
      <dsp:spPr>
        <a:xfrm rot="16333961">
          <a:off x="3917092" y="1569520"/>
          <a:ext cx="1161150"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3967110" y="1690921"/>
        <a:ext cx="1057058" cy="208185"/>
      </dsp:txXfrm>
    </dsp:sp>
    <dsp:sp modelId="{F07B1B4F-16CF-4669-8BDC-135A9D2EABBE}">
      <dsp:nvSpPr>
        <dsp:cNvPr id="0" name=""/>
        <dsp:cNvSpPr/>
      </dsp:nvSpPr>
      <dsp:spPr>
        <a:xfrm>
          <a:off x="4199796" y="-45448"/>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Anschutz Exploration </a:t>
          </a:r>
        </a:p>
      </dsp:txBody>
      <dsp:txXfrm>
        <a:off x="4303688" y="51389"/>
        <a:ext cx="501633" cy="467569"/>
      </dsp:txXfrm>
    </dsp:sp>
    <dsp:sp modelId="{1A8DCD59-6751-486B-B5F4-ED553E17B887}">
      <dsp:nvSpPr>
        <dsp:cNvPr id="0" name=""/>
        <dsp:cNvSpPr/>
      </dsp:nvSpPr>
      <dsp:spPr>
        <a:xfrm rot="17066872">
          <a:off x="4250560" y="1595740"/>
          <a:ext cx="1187208"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289621" y="1715535"/>
        <a:ext cx="1083116" cy="208185"/>
      </dsp:txXfrm>
    </dsp:sp>
    <dsp:sp modelId="{987418B8-CAD3-4D69-AD3E-7706E4F2CAA3}">
      <dsp:nvSpPr>
        <dsp:cNvPr id="0" name=""/>
        <dsp:cNvSpPr/>
      </dsp:nvSpPr>
      <dsp:spPr>
        <a:xfrm>
          <a:off x="4860108" y="0"/>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Ascent Resources</a:t>
          </a:r>
        </a:p>
      </dsp:txBody>
      <dsp:txXfrm>
        <a:off x="4964000" y="96837"/>
        <a:ext cx="501633" cy="467569"/>
      </dsp:txXfrm>
    </dsp:sp>
    <dsp:sp modelId="{A0AC3195-5184-4B80-97B0-D142177EBB57}">
      <dsp:nvSpPr>
        <dsp:cNvPr id="0" name=""/>
        <dsp:cNvSpPr/>
      </dsp:nvSpPr>
      <dsp:spPr>
        <a:xfrm rot="17784829">
          <a:off x="4569995" y="1698158"/>
          <a:ext cx="1206467"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598888" y="1814166"/>
        <a:ext cx="1102375" cy="208185"/>
      </dsp:txXfrm>
    </dsp:sp>
    <dsp:sp modelId="{CFA999A7-FC26-480A-85C7-8989C7DEB467}">
      <dsp:nvSpPr>
        <dsp:cNvPr id="0" name=""/>
        <dsp:cNvSpPr/>
      </dsp:nvSpPr>
      <dsp:spPr>
        <a:xfrm>
          <a:off x="5489055" y="191059"/>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Bison Oil &amp; Gas</a:t>
          </a:r>
        </a:p>
      </dsp:txBody>
      <dsp:txXfrm>
        <a:off x="5592947" y="287896"/>
        <a:ext cx="501633" cy="467569"/>
      </dsp:txXfrm>
    </dsp:sp>
    <dsp:sp modelId="{395D68D3-B0DC-4D8C-8556-18066CD916AF}">
      <dsp:nvSpPr>
        <dsp:cNvPr id="0" name=""/>
        <dsp:cNvSpPr/>
      </dsp:nvSpPr>
      <dsp:spPr>
        <a:xfrm rot="18505647">
          <a:off x="4864790" y="1879958"/>
          <a:ext cx="1210627"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884488" y="1990126"/>
        <a:ext cx="1106535" cy="208185"/>
      </dsp:txXfrm>
    </dsp:sp>
    <dsp:sp modelId="{2A62DBD2-03EA-43B0-821E-DF96846AF377}">
      <dsp:nvSpPr>
        <dsp:cNvPr id="0" name=""/>
        <dsp:cNvSpPr/>
      </dsp:nvSpPr>
      <dsp:spPr>
        <a:xfrm>
          <a:off x="6057437" y="535433"/>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Bruin E&amp;P Partners</a:t>
          </a:r>
        </a:p>
      </dsp:txBody>
      <dsp:txXfrm>
        <a:off x="6161329" y="632270"/>
        <a:ext cx="501633" cy="467569"/>
      </dsp:txXfrm>
    </dsp:sp>
    <dsp:sp modelId="{EC724237-6FB3-43FF-A4D7-C83FFE83A80A}">
      <dsp:nvSpPr>
        <dsp:cNvPr id="0" name=""/>
        <dsp:cNvSpPr/>
      </dsp:nvSpPr>
      <dsp:spPr>
        <a:xfrm rot="19223832">
          <a:off x="5114897" y="2120859"/>
          <a:ext cx="1212087"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126842" y="2223431"/>
        <a:ext cx="1107995" cy="208185"/>
      </dsp:txXfrm>
    </dsp:sp>
    <dsp:sp modelId="{0A4CF750-B39B-4E4A-9745-223A813560D7}">
      <dsp:nvSpPr>
        <dsp:cNvPr id="0" name=""/>
        <dsp:cNvSpPr/>
      </dsp:nvSpPr>
      <dsp:spPr>
        <a:xfrm>
          <a:off x="6538971" y="993454"/>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35585">
            <a:lnSpc>
              <a:spcPct val="90000"/>
            </a:lnSpc>
            <a:spcBef>
              <a:spcPct val="0"/>
            </a:spcBef>
            <a:spcAft>
              <a:spcPct val="35000"/>
            </a:spcAft>
            <a:buNone/>
          </a:pPr>
          <a:r>
            <a:rPr lang="en-US" sz="530" kern="1200" dirty="0"/>
            <a:t>Chesapeake Energy</a:t>
          </a:r>
        </a:p>
      </dsp:txBody>
      <dsp:txXfrm>
        <a:off x="6642863" y="1090291"/>
        <a:ext cx="501633" cy="467569"/>
      </dsp:txXfrm>
    </dsp:sp>
    <dsp:sp modelId="{27C70287-BB84-4969-886B-586F437D619A}">
      <dsp:nvSpPr>
        <dsp:cNvPr id="0" name=""/>
        <dsp:cNvSpPr/>
      </dsp:nvSpPr>
      <dsp:spPr>
        <a:xfrm rot="19883135">
          <a:off x="5294922" y="2385900"/>
          <a:ext cx="1209255"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301279" y="2480220"/>
        <a:ext cx="1105163" cy="208185"/>
      </dsp:txXfrm>
    </dsp:sp>
    <dsp:sp modelId="{4E5C8DAE-2EF5-4DCD-B9B1-2C567A024C90}">
      <dsp:nvSpPr>
        <dsp:cNvPr id="0" name=""/>
        <dsp:cNvSpPr/>
      </dsp:nvSpPr>
      <dsp:spPr>
        <a:xfrm>
          <a:off x="6882486" y="1499022"/>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35585">
            <a:lnSpc>
              <a:spcPct val="90000"/>
            </a:lnSpc>
            <a:spcBef>
              <a:spcPct val="0"/>
            </a:spcBef>
            <a:spcAft>
              <a:spcPct val="35000"/>
            </a:spcAft>
            <a:buNone/>
          </a:pPr>
          <a:r>
            <a:rPr lang="en-US" sz="530" kern="1200" dirty="0"/>
            <a:t>Diamondback Energy</a:t>
          </a:r>
        </a:p>
      </dsp:txBody>
      <dsp:txXfrm>
        <a:off x="6986378" y="1595859"/>
        <a:ext cx="501633" cy="467569"/>
      </dsp:txXfrm>
    </dsp:sp>
    <dsp:sp modelId="{98B6E361-EA57-4EE3-A722-D58F8216360C}">
      <dsp:nvSpPr>
        <dsp:cNvPr id="0" name=""/>
        <dsp:cNvSpPr/>
      </dsp:nvSpPr>
      <dsp:spPr>
        <a:xfrm rot="20600035">
          <a:off x="5432772" y="2704190"/>
          <a:ext cx="1216304"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434958" y="2788511"/>
        <a:ext cx="1112212" cy="208185"/>
      </dsp:txXfrm>
    </dsp:sp>
    <dsp:sp modelId="{E906F3B5-4506-4D71-98F6-EAA8A6A15C25}">
      <dsp:nvSpPr>
        <dsp:cNvPr id="0" name=""/>
        <dsp:cNvSpPr/>
      </dsp:nvSpPr>
      <dsp:spPr>
        <a:xfrm>
          <a:off x="7156166" y="2106999"/>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Encino Energy</a:t>
          </a:r>
        </a:p>
      </dsp:txBody>
      <dsp:txXfrm>
        <a:off x="7260058" y="2203836"/>
        <a:ext cx="501633" cy="467569"/>
      </dsp:txXfrm>
    </dsp:sp>
    <dsp:sp modelId="{A2B75C8B-5C0D-4D8B-BCD2-A9B25FFA302F}">
      <dsp:nvSpPr>
        <dsp:cNvPr id="0" name=""/>
        <dsp:cNvSpPr/>
      </dsp:nvSpPr>
      <dsp:spPr>
        <a:xfrm rot="21287206">
          <a:off x="5489143" y="3034230"/>
          <a:ext cx="1197078"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489358" y="3108354"/>
        <a:ext cx="1092986" cy="208185"/>
      </dsp:txXfrm>
    </dsp:sp>
    <dsp:sp modelId="{D6439DAC-5C52-47E4-B765-C8889F4C220F}">
      <dsp:nvSpPr>
        <dsp:cNvPr id="0" name=""/>
        <dsp:cNvSpPr/>
      </dsp:nvSpPr>
      <dsp:spPr>
        <a:xfrm>
          <a:off x="7244381" y="2739195"/>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Felix Energy</a:t>
          </a:r>
        </a:p>
      </dsp:txBody>
      <dsp:txXfrm>
        <a:off x="7348273" y="2836032"/>
        <a:ext cx="501633" cy="467569"/>
      </dsp:txXfrm>
    </dsp:sp>
    <dsp:sp modelId="{2F66D2CE-7483-40EE-89E9-88B735CB0CD9}">
      <dsp:nvSpPr>
        <dsp:cNvPr id="0" name=""/>
        <dsp:cNvSpPr/>
      </dsp:nvSpPr>
      <dsp:spPr>
        <a:xfrm rot="409700">
          <a:off x="5479142" y="3381052"/>
          <a:ext cx="1184766"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479511" y="3444259"/>
        <a:ext cx="1080674" cy="208185"/>
      </dsp:txXfrm>
    </dsp:sp>
    <dsp:sp modelId="{ECEE5C95-A4F8-4B8C-BC03-06CCAFDFDF95}">
      <dsp:nvSpPr>
        <dsp:cNvPr id="0" name=""/>
        <dsp:cNvSpPr/>
      </dsp:nvSpPr>
      <dsp:spPr>
        <a:xfrm>
          <a:off x="7211703" y="3402923"/>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Fortis Minerals</a:t>
          </a:r>
        </a:p>
      </dsp:txBody>
      <dsp:txXfrm>
        <a:off x="7315595" y="3499760"/>
        <a:ext cx="501633" cy="467569"/>
      </dsp:txXfrm>
    </dsp:sp>
    <dsp:sp modelId="{01336244-B650-470E-B0BB-595945F712C7}">
      <dsp:nvSpPr>
        <dsp:cNvPr id="0" name=""/>
        <dsp:cNvSpPr/>
      </dsp:nvSpPr>
      <dsp:spPr>
        <a:xfrm rot="1137825">
          <a:off x="5395927" y="3716784"/>
          <a:ext cx="1172405"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398752" y="3769266"/>
        <a:ext cx="1068313" cy="208185"/>
      </dsp:txXfrm>
    </dsp:sp>
    <dsp:sp modelId="{F88CFC78-3107-4432-8DB0-28F4C134A23D}">
      <dsp:nvSpPr>
        <dsp:cNvPr id="0" name=""/>
        <dsp:cNvSpPr/>
      </dsp:nvSpPr>
      <dsp:spPr>
        <a:xfrm>
          <a:off x="7037627" y="4044224"/>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Gary Permian</a:t>
          </a:r>
        </a:p>
      </dsp:txBody>
      <dsp:txXfrm>
        <a:off x="7141519" y="4141061"/>
        <a:ext cx="501633" cy="467569"/>
      </dsp:txXfrm>
    </dsp:sp>
    <dsp:sp modelId="{041BB2B4-1308-4157-983F-9339672E369D}">
      <dsp:nvSpPr>
        <dsp:cNvPr id="0" name=""/>
        <dsp:cNvSpPr/>
      </dsp:nvSpPr>
      <dsp:spPr>
        <a:xfrm rot="1901448">
          <a:off x="5232874" y="4032710"/>
          <a:ext cx="1149561"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240634" y="4074763"/>
        <a:ext cx="1045469" cy="208185"/>
      </dsp:txXfrm>
    </dsp:sp>
    <dsp:sp modelId="{E1DBAB21-260C-4012-A7A8-A82216FD4979}">
      <dsp:nvSpPr>
        <dsp:cNvPr id="0" name=""/>
        <dsp:cNvSpPr/>
      </dsp:nvSpPr>
      <dsp:spPr>
        <a:xfrm>
          <a:off x="6699139" y="4644964"/>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Gulfport Energy </a:t>
          </a:r>
        </a:p>
      </dsp:txBody>
      <dsp:txXfrm>
        <a:off x="6803031" y="4741801"/>
        <a:ext cx="501633" cy="467569"/>
      </dsp:txXfrm>
    </dsp:sp>
    <dsp:sp modelId="{743C9185-049C-4FA4-9D5B-6DAB44EC2E36}">
      <dsp:nvSpPr>
        <dsp:cNvPr id="0" name=""/>
        <dsp:cNvSpPr/>
      </dsp:nvSpPr>
      <dsp:spPr>
        <a:xfrm rot="2698119">
          <a:off x="4999929" y="4324127"/>
          <a:ext cx="1150155"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5015153" y="4356740"/>
        <a:ext cx="1046063" cy="208185"/>
      </dsp:txXfrm>
    </dsp:sp>
    <dsp:sp modelId="{2F17328F-835A-4843-BAFB-A3EDD90FB110}">
      <dsp:nvSpPr>
        <dsp:cNvPr id="0" name=""/>
        <dsp:cNvSpPr/>
      </dsp:nvSpPr>
      <dsp:spPr>
        <a:xfrm>
          <a:off x="6252990" y="5198555"/>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Mack Energy</a:t>
          </a:r>
        </a:p>
      </dsp:txBody>
      <dsp:txXfrm>
        <a:off x="6356882" y="5295392"/>
        <a:ext cx="501633" cy="467569"/>
      </dsp:txXfrm>
    </dsp:sp>
    <dsp:sp modelId="{D54D1798-2F83-4615-A596-7394F6007940}">
      <dsp:nvSpPr>
        <dsp:cNvPr id="0" name=""/>
        <dsp:cNvSpPr/>
      </dsp:nvSpPr>
      <dsp:spPr>
        <a:xfrm rot="3445126">
          <a:off x="4726410" y="4537735"/>
          <a:ext cx="1145453"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750429" y="4563275"/>
        <a:ext cx="1041361" cy="208185"/>
      </dsp:txXfrm>
    </dsp:sp>
    <dsp:sp modelId="{F65CFC2C-A448-4F26-90AF-B01F0E55AFD6}">
      <dsp:nvSpPr>
        <dsp:cNvPr id="0" name=""/>
        <dsp:cNvSpPr/>
      </dsp:nvSpPr>
      <dsp:spPr>
        <a:xfrm>
          <a:off x="5725317" y="5602523"/>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Nadel and Gussman</a:t>
          </a:r>
        </a:p>
      </dsp:txBody>
      <dsp:txXfrm>
        <a:off x="5829209" y="5699360"/>
        <a:ext cx="501633" cy="467569"/>
      </dsp:txXfrm>
    </dsp:sp>
    <dsp:sp modelId="{813FBE00-8DAE-4C40-8638-CC2D332C6781}">
      <dsp:nvSpPr>
        <dsp:cNvPr id="0" name=""/>
        <dsp:cNvSpPr/>
      </dsp:nvSpPr>
      <dsp:spPr>
        <a:xfrm rot="4195994">
          <a:off x="4413112" y="4686879"/>
          <a:ext cx="1140348"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447300" y="4707388"/>
        <a:ext cx="1036256" cy="208185"/>
      </dsp:txXfrm>
    </dsp:sp>
    <dsp:sp modelId="{3D07B391-F03D-4891-B473-315BE895E37C}">
      <dsp:nvSpPr>
        <dsp:cNvPr id="0" name=""/>
        <dsp:cNvSpPr/>
      </dsp:nvSpPr>
      <dsp:spPr>
        <a:xfrm>
          <a:off x="5123103" y="5883530"/>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Oseberg</a:t>
          </a:r>
        </a:p>
      </dsp:txBody>
      <dsp:txXfrm>
        <a:off x="5226995" y="5980367"/>
        <a:ext cx="501633" cy="467569"/>
      </dsp:txXfrm>
    </dsp:sp>
    <dsp:sp modelId="{D9C9A069-EDAB-4AB2-881E-B94EADE7086C}">
      <dsp:nvSpPr>
        <dsp:cNvPr id="0" name=""/>
        <dsp:cNvSpPr/>
      </dsp:nvSpPr>
      <dsp:spPr>
        <a:xfrm rot="4906954">
          <a:off x="4097008" y="4756472"/>
          <a:ext cx="1129216"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a:off x="4141615" y="4774355"/>
        <a:ext cx="1025124" cy="208185"/>
      </dsp:txXfrm>
    </dsp:sp>
    <dsp:sp modelId="{22202DC0-0226-4638-A5BF-178BFF3FC6D5}">
      <dsp:nvSpPr>
        <dsp:cNvPr id="0" name=""/>
        <dsp:cNvSpPr/>
      </dsp:nvSpPr>
      <dsp:spPr>
        <a:xfrm>
          <a:off x="4511058" y="6012996"/>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Ossidiana Energy</a:t>
          </a:r>
        </a:p>
      </dsp:txBody>
      <dsp:txXfrm>
        <a:off x="4614950" y="6109833"/>
        <a:ext cx="501633" cy="467569"/>
      </dsp:txXfrm>
    </dsp:sp>
    <dsp:sp modelId="{14AE0993-FFCD-4E6C-959D-5C4B38EFFFEF}">
      <dsp:nvSpPr>
        <dsp:cNvPr id="0" name=""/>
        <dsp:cNvSpPr/>
      </dsp:nvSpPr>
      <dsp:spPr>
        <a:xfrm rot="5668052">
          <a:off x="3752061" y="4758783"/>
          <a:ext cx="1119326"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3808161" y="4776290"/>
        <a:ext cx="1015234" cy="208185"/>
      </dsp:txXfrm>
    </dsp:sp>
    <dsp:sp modelId="{D486708C-2ECF-4A45-9A5E-E2B077F1D3C4}">
      <dsp:nvSpPr>
        <dsp:cNvPr id="0" name=""/>
        <dsp:cNvSpPr/>
      </dsp:nvSpPr>
      <dsp:spPr>
        <a:xfrm>
          <a:off x="3846530" y="6015740"/>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Reign Capital</a:t>
          </a:r>
        </a:p>
      </dsp:txBody>
      <dsp:txXfrm>
        <a:off x="3950422" y="6112577"/>
        <a:ext cx="501633" cy="467569"/>
      </dsp:txXfrm>
    </dsp:sp>
    <dsp:sp modelId="{AB95FD62-B4FB-441E-B58D-A6E92727C9F2}">
      <dsp:nvSpPr>
        <dsp:cNvPr id="0" name=""/>
        <dsp:cNvSpPr/>
      </dsp:nvSpPr>
      <dsp:spPr>
        <a:xfrm rot="6433746">
          <a:off x="3414824" y="4684921"/>
          <a:ext cx="1109472"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3482286" y="4704605"/>
        <a:ext cx="1005380" cy="208185"/>
      </dsp:txXfrm>
    </dsp:sp>
    <dsp:sp modelId="{63BBCD39-E756-43E1-8393-925598D72CEB}">
      <dsp:nvSpPr>
        <dsp:cNvPr id="0" name=""/>
        <dsp:cNvSpPr/>
      </dsp:nvSpPr>
      <dsp:spPr>
        <a:xfrm>
          <a:off x="3197037" y="5875103"/>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Riley Exploration</a:t>
          </a:r>
        </a:p>
      </dsp:txBody>
      <dsp:txXfrm>
        <a:off x="3300929" y="5971940"/>
        <a:ext cx="501633" cy="467569"/>
      </dsp:txXfrm>
    </dsp:sp>
    <dsp:sp modelId="{FFFA04C3-E010-4D8E-AA2D-3D3A32FB8C94}">
      <dsp:nvSpPr>
        <dsp:cNvPr id="0" name=""/>
        <dsp:cNvSpPr/>
      </dsp:nvSpPr>
      <dsp:spPr>
        <a:xfrm rot="7203175">
          <a:off x="3101558" y="4538379"/>
          <a:ext cx="1100222"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3179669" y="4562725"/>
        <a:ext cx="996130" cy="208185"/>
      </dsp:txXfrm>
    </dsp:sp>
    <dsp:sp modelId="{0A39E96C-D688-4591-92F8-4C048F7D4848}">
      <dsp:nvSpPr>
        <dsp:cNvPr id="0" name=""/>
        <dsp:cNvSpPr/>
      </dsp:nvSpPr>
      <dsp:spPr>
        <a:xfrm>
          <a:off x="2593195" y="5597607"/>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Rimrock Oil &amp; Gas</a:t>
          </a:r>
        </a:p>
      </dsp:txBody>
      <dsp:txXfrm>
        <a:off x="2697087" y="5694444"/>
        <a:ext cx="501633" cy="467569"/>
      </dsp:txXfrm>
    </dsp:sp>
    <dsp:sp modelId="{52265A8D-9D72-4DD8-BD3B-8A53A54FBA73}">
      <dsp:nvSpPr>
        <dsp:cNvPr id="0" name=""/>
        <dsp:cNvSpPr/>
      </dsp:nvSpPr>
      <dsp:spPr>
        <a:xfrm rot="7975271">
          <a:off x="2827184" y="4326326"/>
          <a:ext cx="1092346"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914673" y="4357608"/>
        <a:ext cx="988254" cy="208185"/>
      </dsp:txXfrm>
    </dsp:sp>
    <dsp:sp modelId="{B0701CBB-729F-4813-9AE0-CE30D25F90C9}">
      <dsp:nvSpPr>
        <dsp:cNvPr id="0" name=""/>
        <dsp:cNvSpPr/>
      </dsp:nvSpPr>
      <dsp:spPr>
        <a:xfrm>
          <a:off x="2063493" y="5196299"/>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err="1"/>
            <a:t>Pontem</a:t>
          </a:r>
          <a:r>
            <a:rPr lang="en-US" sz="550" kern="1200" dirty="0"/>
            <a:t> Energy Capital</a:t>
          </a:r>
        </a:p>
      </dsp:txBody>
      <dsp:txXfrm>
        <a:off x="2167385" y="5293136"/>
        <a:ext cx="501633" cy="467569"/>
      </dsp:txXfrm>
    </dsp:sp>
    <dsp:sp modelId="{2D1D59C8-5247-4FAA-B2A5-AD308AE32BBA}">
      <dsp:nvSpPr>
        <dsp:cNvPr id="0" name=""/>
        <dsp:cNvSpPr/>
      </dsp:nvSpPr>
      <dsp:spPr>
        <a:xfrm rot="8716900">
          <a:off x="2607991" y="4072970"/>
          <a:ext cx="1090496"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702817" y="4112723"/>
        <a:ext cx="986404" cy="208185"/>
      </dsp:txXfrm>
    </dsp:sp>
    <dsp:sp modelId="{30BD2F7D-A1E0-4374-9170-8CB0126A3A86}">
      <dsp:nvSpPr>
        <dsp:cNvPr id="0" name=""/>
        <dsp:cNvSpPr/>
      </dsp:nvSpPr>
      <dsp:spPr>
        <a:xfrm>
          <a:off x="1642884" y="4716591"/>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Tribune Resources</a:t>
          </a:r>
        </a:p>
      </dsp:txBody>
      <dsp:txXfrm>
        <a:off x="1746776" y="4813428"/>
        <a:ext cx="501633" cy="467569"/>
      </dsp:txXfrm>
    </dsp:sp>
    <dsp:sp modelId="{A973F6DF-1F5C-420E-A5C6-4C144D119031}">
      <dsp:nvSpPr>
        <dsp:cNvPr id="0" name=""/>
        <dsp:cNvSpPr/>
      </dsp:nvSpPr>
      <dsp:spPr>
        <a:xfrm rot="9489506">
          <a:off x="2447836" y="3763947"/>
          <a:ext cx="1085082"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548192" y="3813979"/>
        <a:ext cx="980990" cy="208185"/>
      </dsp:txXfrm>
    </dsp:sp>
    <dsp:sp modelId="{DEBEBF91-2B51-4BAE-91F2-810B3C0B92CA}">
      <dsp:nvSpPr>
        <dsp:cNvPr id="0" name=""/>
        <dsp:cNvSpPr/>
      </dsp:nvSpPr>
      <dsp:spPr>
        <a:xfrm>
          <a:off x="1331124" y="4129691"/>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350" tIns="6350" rIns="6350" bIns="6350" numCol="1" spcCol="1270" anchor="ctr" anchorCtr="0">
          <a:noAutofit/>
        </a:bodyPr>
        <a:lstStyle/>
        <a:p>
          <a:pPr marL="0" lvl="0" indent="0" algn="ctr" defTabSz="231140">
            <a:lnSpc>
              <a:spcPct val="90000"/>
            </a:lnSpc>
            <a:spcBef>
              <a:spcPct val="0"/>
            </a:spcBef>
            <a:spcAft>
              <a:spcPct val="35000"/>
            </a:spcAft>
            <a:buNone/>
          </a:pPr>
          <a:r>
            <a:rPr lang="en-US" sz="520" kern="1200" dirty="0"/>
            <a:t>Southwestern Energy</a:t>
          </a:r>
        </a:p>
      </dsp:txBody>
      <dsp:txXfrm>
        <a:off x="1435016" y="4226528"/>
        <a:ext cx="501633" cy="467569"/>
      </dsp:txXfrm>
    </dsp:sp>
    <dsp:sp modelId="{BA588E70-013C-4F24-9546-E41CE1899899}">
      <dsp:nvSpPr>
        <dsp:cNvPr id="0" name=""/>
        <dsp:cNvSpPr/>
      </dsp:nvSpPr>
      <dsp:spPr>
        <a:xfrm rot="10262436">
          <a:off x="2356195" y="3427331"/>
          <a:ext cx="1083470"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459652" y="3488621"/>
        <a:ext cx="979378" cy="208185"/>
      </dsp:txXfrm>
    </dsp:sp>
    <dsp:sp modelId="{DC265C6A-7E00-4D76-8A21-A41C5C5964B3}">
      <dsp:nvSpPr>
        <dsp:cNvPr id="0" name=""/>
        <dsp:cNvSpPr/>
      </dsp:nvSpPr>
      <dsp:spPr>
        <a:xfrm>
          <a:off x="1153520" y="3489295"/>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Stronghold Resource Partners</a:t>
          </a:r>
        </a:p>
      </dsp:txBody>
      <dsp:txXfrm>
        <a:off x="1257412" y="3586132"/>
        <a:ext cx="501633" cy="467569"/>
      </dsp:txXfrm>
    </dsp:sp>
    <dsp:sp modelId="{BECEF271-DFAC-442B-8A70-760100A45BCE}">
      <dsp:nvSpPr>
        <dsp:cNvPr id="0" name=""/>
        <dsp:cNvSpPr/>
      </dsp:nvSpPr>
      <dsp:spPr>
        <a:xfrm rot="11034405">
          <a:off x="2336750" y="3078868"/>
          <a:ext cx="1086209"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440721" y="3151809"/>
        <a:ext cx="982117" cy="208185"/>
      </dsp:txXfrm>
    </dsp:sp>
    <dsp:sp modelId="{AFA8D039-5AC8-4EDF-8AFF-6F2A7E7C17D8}">
      <dsp:nvSpPr>
        <dsp:cNvPr id="0" name=""/>
        <dsp:cNvSpPr/>
      </dsp:nvSpPr>
      <dsp:spPr>
        <a:xfrm>
          <a:off x="1118371" y="2825664"/>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Viper Energy</a:t>
          </a:r>
        </a:p>
      </dsp:txBody>
      <dsp:txXfrm>
        <a:off x="1222263" y="2922501"/>
        <a:ext cx="501633" cy="467569"/>
      </dsp:txXfrm>
    </dsp:sp>
    <dsp:sp modelId="{14583D88-1DC5-4CD1-B62F-7B718D90AF0F}">
      <dsp:nvSpPr>
        <dsp:cNvPr id="0" name=""/>
        <dsp:cNvSpPr/>
      </dsp:nvSpPr>
      <dsp:spPr>
        <a:xfrm rot="11804188">
          <a:off x="2390288" y="2734654"/>
          <a:ext cx="1093223"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492175" y="2819037"/>
        <a:ext cx="989131" cy="208185"/>
      </dsp:txXfrm>
    </dsp:sp>
    <dsp:sp modelId="{84F852D4-33D1-4EF7-9EF6-E5EA4709C380}">
      <dsp:nvSpPr>
        <dsp:cNvPr id="0" name=""/>
        <dsp:cNvSpPr/>
      </dsp:nvSpPr>
      <dsp:spPr>
        <a:xfrm>
          <a:off x="1227331" y="2170103"/>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Whiting Oil &amp; Gas</a:t>
          </a:r>
        </a:p>
      </dsp:txBody>
      <dsp:txXfrm>
        <a:off x="1331223" y="2266940"/>
        <a:ext cx="501633" cy="467569"/>
      </dsp:txXfrm>
    </dsp:sp>
    <dsp:sp modelId="{46D62FF4-03C8-49DA-831B-1074CC50B531}">
      <dsp:nvSpPr>
        <dsp:cNvPr id="0" name=""/>
        <dsp:cNvSpPr/>
      </dsp:nvSpPr>
      <dsp:spPr>
        <a:xfrm rot="12570694">
          <a:off x="2514613" y="2410633"/>
          <a:ext cx="1103875"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611952" y="2505666"/>
        <a:ext cx="999783" cy="208185"/>
      </dsp:txXfrm>
    </dsp:sp>
    <dsp:sp modelId="{DF9FEE19-2560-4B62-9F08-EDBDA74A85CB}">
      <dsp:nvSpPr>
        <dsp:cNvPr id="0" name=""/>
        <dsp:cNvSpPr/>
      </dsp:nvSpPr>
      <dsp:spPr>
        <a:xfrm>
          <a:off x="1475193" y="1553508"/>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Will-Drill Resources</a:t>
          </a:r>
        </a:p>
      </dsp:txBody>
      <dsp:txXfrm>
        <a:off x="1579085" y="1650345"/>
        <a:ext cx="501633" cy="467569"/>
      </dsp:txXfrm>
    </dsp:sp>
    <dsp:sp modelId="{5C8128E4-8271-4B38-907F-05494ED08B7D}">
      <dsp:nvSpPr>
        <dsp:cNvPr id="0" name=""/>
        <dsp:cNvSpPr/>
      </dsp:nvSpPr>
      <dsp:spPr>
        <a:xfrm rot="13333002">
          <a:off x="2704439" y="2122012"/>
          <a:ext cx="1117124"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2795031" y="2226379"/>
        <a:ext cx="1013032" cy="208185"/>
      </dsp:txXfrm>
    </dsp:sp>
    <dsp:sp modelId="{6EE7E1F5-2485-4CD8-B377-84202BEAF3B0}">
      <dsp:nvSpPr>
        <dsp:cNvPr id="0" name=""/>
        <dsp:cNvSpPr/>
      </dsp:nvSpPr>
      <dsp:spPr>
        <a:xfrm>
          <a:off x="1850179" y="1004876"/>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WPX Energy</a:t>
          </a:r>
        </a:p>
      </dsp:txBody>
      <dsp:txXfrm>
        <a:off x="1954071" y="1101713"/>
        <a:ext cx="501633" cy="467569"/>
      </dsp:txXfrm>
    </dsp:sp>
    <dsp:sp modelId="{54D1F419-ACC5-4AEA-9316-59900BA4D4D1}">
      <dsp:nvSpPr>
        <dsp:cNvPr id="0" name=""/>
        <dsp:cNvSpPr/>
      </dsp:nvSpPr>
      <dsp:spPr>
        <a:xfrm rot="14090432">
          <a:off x="2951404" y="1882559"/>
          <a:ext cx="1131703"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3033421" y="1994504"/>
        <a:ext cx="1027611" cy="208185"/>
      </dsp:txXfrm>
    </dsp:sp>
    <dsp:sp modelId="{3A48EACE-68E0-467B-96CB-7B940DD944AB}">
      <dsp:nvSpPr>
        <dsp:cNvPr id="0" name=""/>
        <dsp:cNvSpPr/>
      </dsp:nvSpPr>
      <dsp:spPr>
        <a:xfrm>
          <a:off x="2334623" y="550003"/>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Zavanna</a:t>
          </a:r>
        </a:p>
      </dsp:txBody>
      <dsp:txXfrm>
        <a:off x="2438515" y="646840"/>
        <a:ext cx="501633" cy="467569"/>
      </dsp:txXfrm>
    </dsp:sp>
    <dsp:sp modelId="{B1FB1227-34CB-4DCC-825B-BD321AF1AEAA}">
      <dsp:nvSpPr>
        <dsp:cNvPr id="0" name=""/>
        <dsp:cNvSpPr/>
      </dsp:nvSpPr>
      <dsp:spPr>
        <a:xfrm rot="14842544">
          <a:off x="3244071" y="1703711"/>
          <a:ext cx="1146507"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dirty="0"/>
        </a:p>
      </dsp:txBody>
      <dsp:txXfrm rot="10800000">
        <a:off x="3316138" y="1821147"/>
        <a:ext cx="1042415" cy="208185"/>
      </dsp:txXfrm>
    </dsp:sp>
    <dsp:sp modelId="{0366CF53-FA10-4498-BDFA-6665B585DE00}">
      <dsp:nvSpPr>
        <dsp:cNvPr id="0" name=""/>
        <dsp:cNvSpPr/>
      </dsp:nvSpPr>
      <dsp:spPr>
        <a:xfrm>
          <a:off x="2905614" y="210062"/>
          <a:ext cx="709417" cy="661243"/>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89 Energy</a:t>
          </a:r>
        </a:p>
      </dsp:txBody>
      <dsp:txXfrm>
        <a:off x="3009506" y="306899"/>
        <a:ext cx="501633" cy="467569"/>
      </dsp:txXfrm>
    </dsp:sp>
    <dsp:sp modelId="{7F9A9FFC-F206-4A38-B816-5C9011439562}">
      <dsp:nvSpPr>
        <dsp:cNvPr id="0" name=""/>
        <dsp:cNvSpPr/>
      </dsp:nvSpPr>
      <dsp:spPr>
        <a:xfrm rot="15578818">
          <a:off x="3562186" y="1592531"/>
          <a:ext cx="1163128" cy="346975"/>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10800000">
        <a:off x="3623585" y="1713125"/>
        <a:ext cx="1059036" cy="208185"/>
      </dsp:txXfrm>
    </dsp:sp>
    <dsp:sp modelId="{9A9F7A78-1EA9-4FF0-A89B-9A41ECC5F711}">
      <dsp:nvSpPr>
        <dsp:cNvPr id="0" name=""/>
        <dsp:cNvSpPr/>
      </dsp:nvSpPr>
      <dsp:spPr>
        <a:xfrm>
          <a:off x="3506353" y="0"/>
          <a:ext cx="749809" cy="658365"/>
        </a:xfrm>
        <a:prstGeom prst="ellipse">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244475">
            <a:lnSpc>
              <a:spcPct val="90000"/>
            </a:lnSpc>
            <a:spcBef>
              <a:spcPct val="0"/>
            </a:spcBef>
            <a:spcAft>
              <a:spcPct val="35000"/>
            </a:spcAft>
            <a:buNone/>
          </a:pPr>
          <a:r>
            <a:rPr lang="en-US" sz="550" kern="1200" dirty="0"/>
            <a:t>Validus</a:t>
          </a:r>
          <a:r>
            <a:rPr lang="en-US" sz="750" kern="1200" dirty="0"/>
            <a:t> </a:t>
          </a:r>
          <a:r>
            <a:rPr lang="en-US" sz="550" kern="1200" dirty="0"/>
            <a:t>Energy</a:t>
          </a:r>
        </a:p>
      </dsp:txBody>
      <dsp:txXfrm>
        <a:off x="3616160" y="96415"/>
        <a:ext cx="530195" cy="465535"/>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B6CC022-3E1E-432A-96BD-D67DFBD986E6}">
      <dsp:nvSpPr>
        <dsp:cNvPr id="0" name=""/>
        <dsp:cNvSpPr/>
      </dsp:nvSpPr>
      <dsp:spPr>
        <a:xfrm rot="16200000">
          <a:off x="-1920479" y="2972500"/>
          <a:ext cx="4653270" cy="984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68138" bIns="0" numCol="1" spcCol="1270" anchor="t" anchorCtr="0">
          <a:noAutofit/>
        </a:bodyPr>
        <a:lstStyle/>
        <a:p>
          <a:pPr marL="0" lvl="0" indent="0" algn="l" defTabSz="355600">
            <a:lnSpc>
              <a:spcPct val="90000"/>
            </a:lnSpc>
            <a:spcBef>
              <a:spcPct val="0"/>
            </a:spcBef>
            <a:spcAft>
              <a:spcPct val="35000"/>
            </a:spcAft>
            <a:buNone/>
          </a:pPr>
          <a:endParaRPr lang="en-US" sz="800" kern="1200" dirty="0"/>
        </a:p>
      </dsp:txBody>
      <dsp:txXfrm>
        <a:off x="-1920479" y="2972500"/>
        <a:ext cx="4653270" cy="984345"/>
      </dsp:txXfrm>
    </dsp:sp>
    <dsp:sp modelId="{86F8621B-5495-4421-9CC4-A3087CBA378A}">
      <dsp:nvSpPr>
        <dsp:cNvPr id="0" name=""/>
        <dsp:cNvSpPr/>
      </dsp:nvSpPr>
      <dsp:spPr>
        <a:xfrm>
          <a:off x="2617169" y="1194086"/>
          <a:ext cx="2612300" cy="4722464"/>
        </a:xfrm>
        <a:prstGeom prst="rect">
          <a:avLst/>
        </a:prstGeom>
        <a:gradFill rotWithShape="0">
          <a:gsLst>
            <a:gs pos="0">
              <a:schemeClr val="accent1">
                <a:hueOff val="0"/>
                <a:satOff val="0"/>
                <a:lumOff val="0"/>
                <a:alphaOff val="0"/>
                <a:tint val="54000"/>
                <a:alpha val="100000"/>
                <a:satMod val="105000"/>
                <a:lumMod val="110000"/>
              </a:schemeClr>
            </a:gs>
            <a:gs pos="100000">
              <a:schemeClr val="accent1">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868138" rIns="71120" bIns="71120" numCol="1" spcCol="1270" anchor="t" anchorCtr="0">
          <a:noAutofit/>
        </a:bodyPr>
        <a:lstStyle/>
        <a:p>
          <a:pPr marL="57150" lvl="1" indent="-57150" algn="l" defTabSz="444500">
            <a:lnSpc>
              <a:spcPct val="90000"/>
            </a:lnSpc>
            <a:spcBef>
              <a:spcPct val="0"/>
            </a:spcBef>
            <a:spcAft>
              <a:spcPct val="15000"/>
            </a:spcAft>
            <a:buChar char="•"/>
          </a:pPr>
          <a:r>
            <a:rPr lang="en-US" sz="1000" b="1" i="0" kern="1200" dirty="0"/>
            <a:t>David L. Dauterive, CPL</a:t>
          </a:r>
          <a:endParaRPr lang="en-US" sz="1000" b="1" kern="1200" dirty="0"/>
        </a:p>
        <a:p>
          <a:pPr marL="57150" lvl="1" indent="-57150" algn="l" defTabSz="444500">
            <a:lnSpc>
              <a:spcPct val="90000"/>
            </a:lnSpc>
            <a:spcBef>
              <a:spcPct val="0"/>
            </a:spcBef>
            <a:spcAft>
              <a:spcPct val="15000"/>
            </a:spcAft>
            <a:buChar char="•"/>
          </a:pPr>
          <a:r>
            <a:rPr lang="en-US" sz="1000" b="1" i="0" kern="1200" dirty="0"/>
            <a:t>Owner / Manager</a:t>
          </a:r>
          <a:endParaRPr lang="en-US" sz="1000" b="1" kern="1200" dirty="0"/>
        </a:p>
        <a:p>
          <a:pPr marL="57150" lvl="1" indent="-57150" algn="l" defTabSz="333375">
            <a:lnSpc>
              <a:spcPct val="90000"/>
            </a:lnSpc>
            <a:spcBef>
              <a:spcPct val="0"/>
            </a:spcBef>
            <a:spcAft>
              <a:spcPct val="15000"/>
            </a:spcAft>
            <a:buChar char="•"/>
          </a:pPr>
          <a:r>
            <a:rPr lang="en-US" sz="750" b="0" i="0" kern="1200" dirty="0"/>
            <a:t>A Certified Professional Landman, David received his Bachelor of Science degree in Finance from Louisiana State University and A&amp;M College in 1987 before earning his Master of Science degree in Environmental Studies in 1992. His education and extensive professional experience managing conventional and non-conventional land prospects for the oil and gas industry allow this consummate landman to bring a distinctive set of skills to the table. Drawing from over 25 years of project management, David has a relatable perspective on the unique objectives and demands required by differing prospects and on attaining the various goals set by his clients.</a:t>
          </a:r>
          <a:br>
            <a:rPr lang="en-US" sz="750" b="0" i="0" kern="1200" dirty="0"/>
          </a:br>
          <a:br>
            <a:rPr lang="en-US" sz="750" b="0" i="0" kern="1200" dirty="0"/>
          </a:br>
          <a:r>
            <a:rPr lang="en-US" sz="750" b="0" i="0" kern="1200" dirty="0"/>
            <a:t>David prides himself on his aptitude for directing a diverse group of people, including title attorneys, surveyors, state agencies, land owners, and contractors toward a common goal. David’s attention to detail and aptitude for creating outstanding client relationships motivate him to provide relevant prospect reports, schedules, spreadsheets, maps, and other data customized to each client’s unique needs.</a:t>
          </a:r>
          <a:br>
            <a:rPr lang="en-US" sz="750" b="0" i="0" kern="1200" dirty="0"/>
          </a:br>
          <a:endParaRPr lang="en-US" sz="750" b="1" kern="1200" dirty="0"/>
        </a:p>
      </dsp:txBody>
      <dsp:txXfrm>
        <a:off x="2617169" y="1194086"/>
        <a:ext cx="2612300" cy="4722464"/>
      </dsp:txXfrm>
    </dsp:sp>
    <dsp:sp modelId="{5A11A6B7-D933-4AC5-90E6-88679E155434}">
      <dsp:nvSpPr>
        <dsp:cNvPr id="0" name=""/>
        <dsp:cNvSpPr/>
      </dsp:nvSpPr>
      <dsp:spPr>
        <a:xfrm>
          <a:off x="1672003" y="366655"/>
          <a:ext cx="1235156" cy="1380032"/>
        </a:xfrm>
        <a:prstGeom prst="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4000" r="-24000"/>
          </a:stretch>
        </a:blipFill>
        <a:ln w="9525" cap="flat" cmpd="sng" algn="ctr">
          <a:solidFill>
            <a:schemeClr val="lt1">
              <a:hueOff val="0"/>
              <a:satOff val="0"/>
              <a:lumOff val="0"/>
              <a:alphaOff val="0"/>
            </a:schemeClr>
          </a:solidFill>
          <a:prstDash val="solid"/>
        </a:ln>
        <a:effectLst>
          <a:outerShdw blurRad="50800" dist="38100" dir="18900000" algn="bl" rotWithShape="0">
            <a:prstClr val="black">
              <a:alpha val="40000"/>
            </a:prstClr>
          </a:outerShdw>
        </a:effectLst>
      </dsp:spPr>
      <dsp:style>
        <a:lnRef idx="1">
          <a:scrgbClr r="0" g="0" b="0"/>
        </a:lnRef>
        <a:fillRef idx="1">
          <a:scrgbClr r="0" g="0" b="0"/>
        </a:fillRef>
        <a:effectRef idx="1">
          <a:scrgbClr r="0" g="0" b="0"/>
        </a:effectRef>
        <a:fontRef idx="minor"/>
      </dsp:style>
    </dsp:sp>
    <dsp:sp modelId="{EC87D30B-BEE0-4098-94EF-1749F85E27BD}">
      <dsp:nvSpPr>
        <dsp:cNvPr id="0" name=""/>
        <dsp:cNvSpPr/>
      </dsp:nvSpPr>
      <dsp:spPr>
        <a:xfrm rot="16200000">
          <a:off x="4171532" y="2974478"/>
          <a:ext cx="4653270" cy="9843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868138" bIns="0" numCol="1" spcCol="1270" anchor="t" anchorCtr="0">
          <a:noAutofit/>
        </a:bodyPr>
        <a:lstStyle/>
        <a:p>
          <a:pPr marL="0" lvl="0" indent="0" algn="r" defTabSz="355600">
            <a:lnSpc>
              <a:spcPct val="90000"/>
            </a:lnSpc>
            <a:spcBef>
              <a:spcPct val="0"/>
            </a:spcBef>
            <a:spcAft>
              <a:spcPct val="35000"/>
            </a:spcAft>
            <a:buNone/>
          </a:pPr>
          <a:endParaRPr lang="en-US" sz="800" kern="1200" dirty="0"/>
        </a:p>
      </dsp:txBody>
      <dsp:txXfrm>
        <a:off x="4171532" y="2974478"/>
        <a:ext cx="4653270" cy="984345"/>
      </dsp:txXfrm>
    </dsp:sp>
    <dsp:sp modelId="{EE262578-7D7D-41CF-B9DD-B672F589A3E8}">
      <dsp:nvSpPr>
        <dsp:cNvPr id="0" name=""/>
        <dsp:cNvSpPr/>
      </dsp:nvSpPr>
      <dsp:spPr>
        <a:xfrm>
          <a:off x="7181437" y="1110003"/>
          <a:ext cx="2691693" cy="4732096"/>
        </a:xfrm>
        <a:prstGeom prst="rect">
          <a:avLst/>
        </a:prstGeom>
        <a:gradFill rotWithShape="0">
          <a:gsLst>
            <a:gs pos="0">
              <a:schemeClr val="accent1">
                <a:hueOff val="0"/>
                <a:satOff val="0"/>
                <a:lumOff val="0"/>
                <a:alphaOff val="0"/>
                <a:tint val="54000"/>
                <a:alpha val="100000"/>
                <a:satMod val="105000"/>
                <a:lumMod val="110000"/>
              </a:schemeClr>
            </a:gs>
            <a:gs pos="100000">
              <a:schemeClr val="accent1">
                <a:hueOff val="0"/>
                <a:satOff val="0"/>
                <a:lumOff val="0"/>
                <a:alphaOff val="0"/>
                <a:tint val="78000"/>
                <a:alpha val="92000"/>
                <a:satMod val="109000"/>
                <a:lumMod val="10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71120" tIns="868138" rIns="71120" bIns="71120" numCol="1" spcCol="1270" anchor="t" anchorCtr="0">
          <a:noAutofit/>
        </a:bodyPr>
        <a:lstStyle/>
        <a:p>
          <a:pPr marL="57150" lvl="1" indent="-57150" algn="l" defTabSz="444500">
            <a:lnSpc>
              <a:spcPct val="90000"/>
            </a:lnSpc>
            <a:spcBef>
              <a:spcPct val="0"/>
            </a:spcBef>
            <a:spcAft>
              <a:spcPct val="15000"/>
            </a:spcAft>
            <a:buChar char="•"/>
          </a:pPr>
          <a:r>
            <a:rPr lang="en-US" sz="1000" b="1" i="0" kern="1200" dirty="0"/>
            <a:t>Mark W. Lipari</a:t>
          </a:r>
          <a:endParaRPr lang="en-US" sz="1000" b="1" kern="1200" dirty="0"/>
        </a:p>
        <a:p>
          <a:pPr marL="57150" lvl="1" indent="-57150" algn="l" defTabSz="444500">
            <a:lnSpc>
              <a:spcPct val="90000"/>
            </a:lnSpc>
            <a:spcBef>
              <a:spcPct val="0"/>
            </a:spcBef>
            <a:spcAft>
              <a:spcPct val="15000"/>
            </a:spcAft>
            <a:buChar char="•"/>
          </a:pPr>
          <a:r>
            <a:rPr lang="en-US" sz="1000" b="1" i="0" kern="1200" dirty="0"/>
            <a:t>Owner / Manager</a:t>
          </a:r>
          <a:endParaRPr lang="en-US" sz="1000" b="1" kern="1200" dirty="0"/>
        </a:p>
        <a:p>
          <a:pPr marL="57150" lvl="1" indent="-57150" algn="l" defTabSz="333375">
            <a:lnSpc>
              <a:spcPct val="90000"/>
            </a:lnSpc>
            <a:spcBef>
              <a:spcPct val="0"/>
            </a:spcBef>
            <a:spcAft>
              <a:spcPct val="15000"/>
            </a:spcAft>
            <a:buChar char="•"/>
          </a:pPr>
          <a:r>
            <a:rPr lang="en-US" sz="750" b="0" i="0" kern="1200" dirty="0"/>
            <a:t>A 29 year veteran in the land services industry, Mark has earned a reputation for his integrity and business acumen among clients and colleagues alike. Driven to exceed expectations, he is able to produce results by successfully balancing the demands of clients with the detail needed to deliver a superior product.   He understands that each client is different, and adjusts manpower, technology and reporting based on the needs communicated by the client.</a:t>
          </a:r>
          <a:br>
            <a:rPr lang="en-US" sz="750" kern="1200" dirty="0"/>
          </a:br>
          <a:br>
            <a:rPr lang="en-US" sz="750" kern="1200" dirty="0"/>
          </a:br>
          <a:r>
            <a:rPr lang="en-US" sz="750" b="0" i="0" kern="1200" dirty="0"/>
            <a:t>Mark’s experience includes Oil and Gas, Governmental and other private land related projects in all areas across the country. Within the Oil and Gas industry, Mark’s project management experience includes large and small / conventional and unconventional projects - leasing, mineral acquisition, seismic permitting, due diligence, abstracting, run sheets, curative, pipeline rights-of-way, surface and sub-surface leases/rights-of-way.   Mark‘s experience also includes working directly with the client in developing budgets and strategies to best develop the client’s areas of interests and needs. His successful track record has naturally led to working with private enterprises outside the realm of Oil and Gas, parlaying his knowledge and experience into helping these clients achieve their goals. Mark is graduate of Louisiana State University in Baton Rouge and belongs to several professional associations, including the American Association of Professional Landmen and the Oklahoma City Association of Professional Landmen. </a:t>
          </a:r>
          <a:br>
            <a:rPr lang="en-US" sz="750" kern="1200" dirty="0"/>
          </a:br>
          <a:endParaRPr lang="en-US" sz="750" b="1" kern="1200" dirty="0"/>
        </a:p>
      </dsp:txBody>
      <dsp:txXfrm>
        <a:off x="7181437" y="1110003"/>
        <a:ext cx="2691693" cy="4732096"/>
      </dsp:txXfrm>
    </dsp:sp>
    <dsp:sp modelId="{BA54A430-30EF-4E23-92B2-8F2C34599A92}">
      <dsp:nvSpPr>
        <dsp:cNvPr id="0" name=""/>
        <dsp:cNvSpPr/>
      </dsp:nvSpPr>
      <dsp:spPr>
        <a:xfrm>
          <a:off x="6120916" y="310705"/>
          <a:ext cx="1189502" cy="1383989"/>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l="-25000" r="-25000"/>
          </a:stretch>
        </a:blipFill>
        <a:ln w="9525" cap="flat" cmpd="sng" algn="ctr">
          <a:solidFill>
            <a:schemeClr val="lt1">
              <a:hueOff val="0"/>
              <a:satOff val="0"/>
              <a:lumOff val="0"/>
              <a:alphaOff val="0"/>
            </a:schemeClr>
          </a:solidFill>
          <a:prstDash val="solid"/>
        </a:ln>
        <a:effectLst>
          <a:outerShdw blurRad="50800" dist="38100" dir="18900000" algn="bl" rotWithShape="0">
            <a:prstClr val="black">
              <a:alpha val="40000"/>
            </a:prstClr>
          </a:outerShdw>
        </a:effectLst>
      </dsp:spPr>
      <dsp:style>
        <a:lnRef idx="1">
          <a:scrgbClr r="0" g="0" b="0"/>
        </a:lnRef>
        <a:fillRef idx="1">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0.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cycle4">
  <dgm:title val=""/>
  <dgm:desc val=""/>
  <dgm:catLst>
    <dgm:cat type="relationship" pri="26000"/>
    <dgm:cat type="cycle" pri="13000"/>
    <dgm:cat type="matrix" pri="4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 modelId="4">
          <dgm:prSet phldr="1"/>
        </dgm:pt>
        <dgm:pt modelId="41">
          <dgm:prSet phldr="1"/>
        </dgm:pt>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ampData>
  <dgm:style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cycleMatrixDiagram">
    <dgm:varLst>
      <dgm:chMax val="1"/>
      <dgm:dir/>
      <dgm:animLvl val="lvl"/>
      <dgm:resizeHandles val="exact"/>
    </dgm:varLst>
    <dgm:alg type="composite">
      <dgm:param type="ar" val="1.3"/>
    </dgm:alg>
    <dgm:shape xmlns:r="http://schemas.openxmlformats.org/officeDocument/2006/relationships" r:blip="">
      <dgm:adjLst/>
    </dgm:shape>
    <dgm:presOf/>
    <dgm:constrLst>
      <dgm:constr type="w" for="ch" forName="children" refType="w"/>
      <dgm:constr type="h" for="ch" forName="children" refType="w" refFor="ch" refForName="children" fact="0.77"/>
      <dgm:constr type="ctrX" for="ch" forName="children" refType="w" fact="0.5"/>
      <dgm:constr type="ctrY" for="ch" forName="children" refType="h" fact="0.5"/>
      <dgm:constr type="w" for="ch" forName="circle" refType="w"/>
      <dgm:constr type="h" for="ch" forName="circle" refType="h"/>
      <dgm:constr type="ctrX" for="ch" forName="circle" refType="w" fact="0.5"/>
      <dgm:constr type="ctrY" for="ch" forName="circle" refType="h" fact="0.5"/>
      <dgm:constr type="w" for="ch" forName="center1" refType="w" fact="0.115"/>
      <dgm:constr type="h" for="ch" forName="center1" refType="w" fact="0.1"/>
      <dgm:constr type="ctrX" for="ch" forName="center1" refType="w" fact="0.5"/>
      <dgm:constr type="ctrY" for="ch" forName="center1" refType="h" fact="0.475"/>
      <dgm:constr type="w" for="ch" forName="center2" refType="w" fact="0.115"/>
      <dgm:constr type="h" for="ch" forName="center2" refType="w" fact="0.1"/>
      <dgm:constr type="ctrX" for="ch" forName="center2" refType="w" fact="0.5"/>
      <dgm:constr type="ctrY" for="ch" forName="center2" refType="h" fact="0.525"/>
    </dgm:constrLst>
    <dgm:ruleLst/>
    <dgm:choose name="Name0">
      <dgm:if name="Name1" axis="ch" ptType="node" func="cnt" op="gte" val="1">
        <dgm:layoutNode name="children">
          <dgm:alg type="composite">
            <dgm:param type="ar" val="1.3"/>
          </dgm:alg>
          <dgm:shape xmlns:r="http://schemas.openxmlformats.org/officeDocument/2006/relationships" r:blip="">
            <dgm:adjLst/>
          </dgm:shape>
          <dgm:presOf/>
          <dgm:choose name="Name2">
            <dgm:if name="Name3" func="var" arg="dir" op="equ" val="norm">
              <dgm:constrLst>
                <dgm:constr type="primFontSz" for="des" ptType="node" op="equ" val="65"/>
                <dgm:constr type="w" for="ch" forName="child1group" refType="w" fact="0.38"/>
                <dgm:constr type="h" for="ch" forName="child1group" refType="h" fact="0.32"/>
                <dgm:constr type="t" for="ch" forName="child1group"/>
                <dgm:constr type="l" for="ch" forName="child1group"/>
                <dgm:constr type="w" for="ch" forName="child2group" refType="w" fact="0.38"/>
                <dgm:constr type="h" for="ch" forName="child2group" refType="h" fact="0.32"/>
                <dgm:constr type="t" for="ch" forName="child2group"/>
                <dgm:constr type="r" for="ch" forName="child2group" refType="w"/>
                <dgm:constr type="w" for="ch" forName="child3group" refType="w" fact="0.38"/>
                <dgm:constr type="h" for="ch" forName="child3group" refType="h" fact="0.32"/>
                <dgm:constr type="b" for="ch" forName="child3group" refType="h"/>
                <dgm:constr type="r" for="ch" forName="child3group" refType="w"/>
                <dgm:constr type="w" for="ch" forName="child4group" refType="w" fact="0.38"/>
                <dgm:constr type="h" for="ch" forName="child4group" refType="h" fact="0.32"/>
                <dgm:constr type="b" for="ch" forName="child4group" refType="h"/>
                <dgm:constr type="l" for="ch" forName="child4group"/>
              </dgm:constrLst>
            </dgm:if>
            <dgm:else name="Name4">
              <dgm:constrLst>
                <dgm:constr type="primFontSz" for="des" ptType="node" op="equ" val="65"/>
                <dgm:constr type="w" for="ch" forName="child1group" refType="w" fact="0.38"/>
                <dgm:constr type="h" for="ch" forName="child1group" refType="h" fact="0.32"/>
                <dgm:constr type="t" for="ch" forName="child1group"/>
                <dgm:constr type="r" for="ch" forName="child1group" refType="w"/>
                <dgm:constr type="w" for="ch" forName="child2group" refType="w" fact="0.38"/>
                <dgm:constr type="h" for="ch" forName="child2group" refType="h" fact="0.32"/>
                <dgm:constr type="t" for="ch" forName="child2group"/>
                <dgm:constr type="l" for="ch" forName="child2group"/>
                <dgm:constr type="w" for="ch" forName="child3group" refType="w" fact="0.38"/>
                <dgm:constr type="h" for="ch" forName="child3group" refType="h" fact="0.32"/>
                <dgm:constr type="b" for="ch" forName="child3group" refType="h"/>
                <dgm:constr type="l" for="ch" forName="child3group"/>
                <dgm:constr type="w" for="ch" forName="child4group" refType="w" fact="0.38"/>
                <dgm:constr type="h" for="ch" forName="child4group" refType="h" fact="0.32"/>
                <dgm:constr type="b" for="ch" forName="child4group" refType="h"/>
                <dgm:constr type="r" for="ch" forName="child4group" refType="w"/>
              </dgm:constrLst>
            </dgm:else>
          </dgm:choose>
          <dgm:ruleLst/>
          <dgm:choose name="Name5">
            <dgm:if name="Name6" axis="ch ch" ptType="node node" st="1 1" cnt="1 0" func="cnt" op="gte" val="1">
              <dgm:layoutNode name="child1group">
                <dgm:alg type="composite">
                  <dgm:param type="horzAlign" val="none"/>
                  <dgm:param type="vertAlign" val="none"/>
                </dgm:alg>
                <dgm:shape xmlns:r="http://schemas.openxmlformats.org/officeDocument/2006/relationships" r:blip="">
                  <dgm:adjLst/>
                </dgm:shape>
                <dgm:presOf/>
                <dgm:choose name="Name7">
                  <dgm:if name="Name8" func="var" arg="dir" op="equ" val="norm">
                    <dgm:constrLst>
                      <dgm:constr type="w" for="ch" forName="child1" refType="w"/>
                      <dgm:constr type="h" for="ch" forName="child1" refType="h"/>
                      <dgm:constr type="t" for="ch" forName="child1"/>
                      <dgm:constr type="l" for="ch" forName="child1"/>
                      <dgm:constr type="w" for="ch" forName="child1Text" refType="w" fact="0.7"/>
                      <dgm:constr type="h" for="ch" forName="child1Text" refType="h" fact="0.75"/>
                      <dgm:constr type="t" for="ch" forName="child1Text"/>
                      <dgm:constr type="l" for="ch" forName="child1Text"/>
                    </dgm:constrLst>
                  </dgm:if>
                  <dgm:else name="Name9">
                    <dgm:constrLst>
                      <dgm:constr type="w" for="ch" forName="child1" refType="w"/>
                      <dgm:constr type="h" for="ch" forName="child1" refType="h"/>
                      <dgm:constr type="t" for="ch" forName="child1"/>
                      <dgm:constr type="r" for="ch" forName="child1" refType="w"/>
                      <dgm:constr type="w" for="ch" forName="child1Text" refType="w" fact="0.7"/>
                      <dgm:constr type="h" for="ch" forName="child1Text" refType="h" fact="0.75"/>
                      <dgm:constr type="t" for="ch" forName="child1Text"/>
                      <dgm:constr type="r" for="ch" forName="child1Text" refType="w"/>
                    </dgm:constrLst>
                  </dgm:else>
                </dgm:choose>
                <dgm:ruleLst/>
                <dgm:layoutNode name="child1" styleLbl="bgAcc1">
                  <dgm:alg type="sp"/>
                  <dgm:shape xmlns:r="http://schemas.openxmlformats.org/officeDocument/2006/relationships" type="roundRect" r:blip="" zOrderOff="-2">
                    <dgm:adjLst>
                      <dgm:adj idx="1" val="0.1"/>
                    </dgm:adjLst>
                  </dgm:shape>
                  <dgm:presOf axis="ch des" ptType="node node" st="1 1" cnt="1 0"/>
                  <dgm:constrLst/>
                  <dgm:ruleLst/>
                </dgm:layoutNode>
                <dgm:layoutNode name="child1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0"/>
          </dgm:choose>
          <dgm:choose name="Name11">
            <dgm:if name="Name12" axis="ch ch" ptType="node node" st="2 1" cnt="1 0" func="cnt" op="gte" val="1">
              <dgm:layoutNode name="child2group">
                <dgm:alg type="composite">
                  <dgm:param type="horzAlign" val="none"/>
                  <dgm:param type="vertAlign" val="none"/>
                </dgm:alg>
                <dgm:shape xmlns:r="http://schemas.openxmlformats.org/officeDocument/2006/relationships" r:blip="">
                  <dgm:adjLst/>
                </dgm:shape>
                <dgm:choose name="Name13">
                  <dgm:if name="Name14" func="var" arg="dir" op="equ" val="norm">
                    <dgm:constrLst>
                      <dgm:constr type="w" for="ch" forName="child2" refType="w"/>
                      <dgm:constr type="h" for="ch" forName="child2" refType="h"/>
                      <dgm:constr type="t" for="ch" forName="child2"/>
                      <dgm:constr type="r" for="ch" forName="child2" refType="w"/>
                      <dgm:constr type="w" for="ch" forName="child2Text" refType="w" fact="0.7"/>
                      <dgm:constr type="h" for="ch" forName="child2Text" refType="h" fact="0.75"/>
                      <dgm:constr type="t" for="ch" forName="child2Text"/>
                      <dgm:constr type="r" for="ch" forName="child2Text" refType="w"/>
                    </dgm:constrLst>
                  </dgm:if>
                  <dgm:else name="Name15">
                    <dgm:constrLst>
                      <dgm:constr type="w" for="ch" forName="child2" refType="w"/>
                      <dgm:constr type="h" for="ch" forName="child2" refType="h"/>
                      <dgm:constr type="t" for="ch" forName="child2"/>
                      <dgm:constr type="l" for="ch" forName="child2"/>
                      <dgm:constr type="w" for="ch" forName="child2Text" refType="w" fact="0.7"/>
                      <dgm:constr type="h" for="ch" forName="child2Text" refType="h" fact="0.75"/>
                      <dgm:constr type="t" for="ch" forName="child2Text"/>
                      <dgm:constr type="l" for="ch" forName="child2Text"/>
                    </dgm:constrLst>
                  </dgm:else>
                </dgm:choose>
                <dgm:ruleLst/>
                <dgm:layoutNode name="child2" styleLbl="bgAcc1">
                  <dgm:alg type="sp"/>
                  <dgm:shape xmlns:r="http://schemas.openxmlformats.org/officeDocument/2006/relationships" type="roundRect" r:blip="" zOrderOff="-2">
                    <dgm:adjLst>
                      <dgm:adj idx="1" val="0.1"/>
                    </dgm:adjLst>
                  </dgm:shape>
                  <dgm:presOf axis="ch des" ptType="node node" st="2 1" cnt="1 0"/>
                  <dgm:constrLst/>
                  <dgm:ruleLst/>
                </dgm:layoutNode>
                <dgm:layoutNode name="child2Text" styleLbl="bgAcc1">
                  <dgm:varLst>
                    <dgm:bulletEnabled val="1"/>
                  </dgm:varLst>
                  <dgm:alg type="tx">
                    <dgm:param type="stBulletLvl" val="1"/>
                  </dgm:alg>
                  <dgm:shape xmlns:r="http://schemas.openxmlformats.org/officeDocument/2006/relationships" type="roundRect" r:blip="" zOrderOff="-2" hideGeom="1">
                    <dgm:adjLst>
                      <dgm:adj idx="1" val="0.1"/>
                    </dgm:adjLst>
                  </dgm:shape>
                  <dgm:presOf axis="ch des"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16"/>
          </dgm:choose>
          <dgm:choose name="Name17">
            <dgm:if name="Name18" axis="ch ch" ptType="node node" st="3 1" cnt="1 0" func="cnt" op="gte" val="1">
              <dgm:layoutNode name="child3group">
                <dgm:alg type="composite">
                  <dgm:param type="horzAlign" val="none"/>
                  <dgm:param type="vertAlign" val="none"/>
                </dgm:alg>
                <dgm:shape xmlns:r="http://schemas.openxmlformats.org/officeDocument/2006/relationships" r:blip="">
                  <dgm:adjLst/>
                </dgm:shape>
                <dgm:presOf/>
                <dgm:choose name="Name19">
                  <dgm:if name="Name20" func="var" arg="dir" op="equ" val="norm">
                    <dgm:constrLst>
                      <dgm:constr type="w" for="ch" forName="child3" refType="w"/>
                      <dgm:constr type="h" for="ch" forName="child3" refType="h"/>
                      <dgm:constr type="b" for="ch" forName="child3" refType="h"/>
                      <dgm:constr type="r" for="ch" forName="child3" refType="w"/>
                      <dgm:constr type="w" for="ch" forName="child3Text" refType="w" fact="0.7"/>
                      <dgm:constr type="h" for="ch" forName="child3Text" refType="h" fact="0.75"/>
                      <dgm:constr type="b" for="ch" forName="child3Text" refType="h"/>
                      <dgm:constr type="r" for="ch" forName="child3Text" refType="w"/>
                    </dgm:constrLst>
                  </dgm:if>
                  <dgm:else name="Name21">
                    <dgm:constrLst>
                      <dgm:constr type="w" for="ch" forName="child3" refType="w"/>
                      <dgm:constr type="h" for="ch" forName="child3" refType="h"/>
                      <dgm:constr type="b" for="ch" forName="child3" refType="h"/>
                      <dgm:constr type="l" for="ch" forName="child3"/>
                      <dgm:constr type="w" for="ch" forName="child3Text" refType="w" fact="0.7"/>
                      <dgm:constr type="h" for="ch" forName="child3Text" refType="h" fact="0.75"/>
                      <dgm:constr type="b" for="ch" forName="child3Text" refType="h"/>
                      <dgm:constr type="l" for="ch" forName="child3Text"/>
                    </dgm:constrLst>
                  </dgm:else>
                </dgm:choose>
                <dgm:ruleLst/>
                <dgm:layoutNode name="child3" styleLbl="bgAcc1">
                  <dgm:alg type="sp"/>
                  <dgm:shape xmlns:r="http://schemas.openxmlformats.org/officeDocument/2006/relationships" type="roundRect" r:blip="" zOrderOff="-4">
                    <dgm:adjLst>
                      <dgm:adj idx="1" val="0.1"/>
                    </dgm:adjLst>
                  </dgm:shape>
                  <dgm:presOf axis="ch des" ptType="node node" st="3 1" cnt="1 0"/>
                  <dgm:constrLst/>
                  <dgm:ruleLst/>
                </dgm:layoutNode>
                <dgm:layoutNode name="child3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3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2"/>
          </dgm:choose>
          <dgm:choose name="Name23">
            <dgm:if name="Name24" axis="ch ch" ptType="node node" st="4 1" cnt="1 0" func="cnt" op="gte" val="1">
              <dgm:layoutNode name="child4group">
                <dgm:alg type="composite">
                  <dgm:param type="horzAlign" val="none"/>
                  <dgm:param type="vertAlign" val="none"/>
                </dgm:alg>
                <dgm:shape xmlns:r="http://schemas.openxmlformats.org/officeDocument/2006/relationships" r:blip="">
                  <dgm:adjLst/>
                </dgm:shape>
                <dgm:presOf/>
                <dgm:choose name="Name25">
                  <dgm:if name="Name26" func="var" arg="dir" op="equ" val="norm">
                    <dgm:constrLst>
                      <dgm:constr type="w" for="ch" forName="child4" refType="w"/>
                      <dgm:constr type="h" for="ch" forName="child4" refType="h"/>
                      <dgm:constr type="b" for="ch" forName="child4" refType="h"/>
                      <dgm:constr type="l" for="ch" forName="child4"/>
                      <dgm:constr type="w" for="ch" forName="child4Text" refType="w" fact="0.7"/>
                      <dgm:constr type="h" for="ch" forName="child4Text" refType="h" fact="0.75"/>
                      <dgm:constr type="b" for="ch" forName="child4Text" refType="h"/>
                      <dgm:constr type="l" for="ch" forName="child4Text"/>
                    </dgm:constrLst>
                  </dgm:if>
                  <dgm:else name="Name27">
                    <dgm:constrLst>
                      <dgm:constr type="w" for="ch" forName="child4" refType="w"/>
                      <dgm:constr type="h" for="ch" forName="child4" refType="h"/>
                      <dgm:constr type="b" for="ch" forName="child4" refType="h"/>
                      <dgm:constr type="r" for="ch" forName="child4" refType="w"/>
                      <dgm:constr type="w" for="ch" forName="child4Text" refType="w" fact="0.7"/>
                      <dgm:constr type="h" for="ch" forName="child4Text" refType="h" fact="0.75"/>
                      <dgm:constr type="b" for="ch" forName="child4Text" refType="h"/>
                      <dgm:constr type="r" for="ch" forName="child4Text" refType="w"/>
                    </dgm:constrLst>
                  </dgm:else>
                </dgm:choose>
                <dgm:ruleLst/>
                <dgm:layoutNode name="child4" styleLbl="bgAcc1">
                  <dgm:alg type="sp"/>
                  <dgm:shape xmlns:r="http://schemas.openxmlformats.org/officeDocument/2006/relationships" type="roundRect" r:blip="" zOrderOff="-4">
                    <dgm:adjLst>
                      <dgm:adj idx="1" val="0.1"/>
                    </dgm:adjLst>
                  </dgm:shape>
                  <dgm:presOf axis="ch des" ptType="node node" st="4 1" cnt="1 0"/>
                  <dgm:constrLst/>
                  <dgm:ruleLst/>
                </dgm:layoutNode>
                <dgm:layoutNode name="child4Text" styleLbl="bgAcc1">
                  <dgm:varLst>
                    <dgm:bulletEnabled val="1"/>
                  </dgm:varLst>
                  <dgm:alg type="tx">
                    <dgm:param type="stBulletLvl" val="1"/>
                  </dgm:alg>
                  <dgm:shape xmlns:r="http://schemas.openxmlformats.org/officeDocument/2006/relationships" type="roundRect" r:blip="" zOrderOff="-4" hideGeom="1">
                    <dgm:adjLst>
                      <dgm:adj idx="1" val="0.1"/>
                    </dgm:adjLst>
                  </dgm:shape>
                  <dgm:presOf axis="ch des" ptType="node node" st="4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if>
            <dgm:else name="Name28"/>
          </dgm:choose>
          <dgm:layoutNode name="childPlaceholder">
            <dgm:alg type="sp"/>
            <dgm:shape xmlns:r="http://schemas.openxmlformats.org/officeDocument/2006/relationships" r:blip="">
              <dgm:adjLst/>
            </dgm:shape>
            <dgm:presOf/>
            <dgm:constrLst/>
            <dgm:ruleLst/>
          </dgm:layoutNode>
        </dgm:layoutNode>
        <dgm:layoutNode name="circle">
          <dgm:alg type="composite">
            <dgm:param type="ar" val="1"/>
          </dgm:alg>
          <dgm:shape xmlns:r="http://schemas.openxmlformats.org/officeDocument/2006/relationships" r:blip="">
            <dgm:adjLst/>
          </dgm:shape>
          <dgm:presOf/>
          <dgm:choose name="Name29">
            <dgm:if name="Name30" func="var" arg="dir" op="equ" val="norm">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r" for="ch" forName="quadrant1" refType="w" fact="0.5"/>
                <dgm:constr type="r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l" for="ch" forName="quadrant2" refType="w" fact="0.5"/>
                <dgm:constr type="l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l" for="ch" forName="quadrant3" refType="w" fact="0.5"/>
                <dgm:constr type="l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r" for="ch" forName="quadrant4" refType="w" fact="0.5"/>
                <dgm:constr type="rOff" for="ch" forName="quadrant4" refType="w" fact="-0.01"/>
              </dgm:constrLst>
            </dgm:if>
            <dgm:else name="Name31">
              <dgm:constrLst>
                <dgm:constr type="primFontSz" for="ch" ptType="node" op="equ" val="65"/>
                <dgm:constr type="w" for="ch" forName="quadrant1" refType="w" fact="0.433"/>
                <dgm:constr type="h" for="ch" forName="quadrant1" refType="h" fact="0.433"/>
                <dgm:constr type="b" for="ch" forName="quadrant1" refType="h" fact="0.5"/>
                <dgm:constr type="bOff" for="ch" forName="quadrant1" refType="h" fact="-0.01"/>
                <dgm:constr type="l" for="ch" forName="quadrant1" refType="w" fact="0.5"/>
                <dgm:constr type="lOff" for="ch" forName="quadrant1" refType="w" fact="0.01"/>
                <dgm:constr type="w" for="ch" forName="quadrant2" refType="w" fact="0.433"/>
                <dgm:constr type="h" for="ch" forName="quadrant2" refType="h" fact="0.433"/>
                <dgm:constr type="b" for="ch" forName="quadrant2" refType="h" fact="0.5"/>
                <dgm:constr type="bOff" for="ch" forName="quadrant2" refType="h" fact="-0.01"/>
                <dgm:constr type="r" for="ch" forName="quadrant2" refType="w" fact="0.5"/>
                <dgm:constr type="rOff" for="ch" forName="quadrant2" refType="w" fact="-0.01"/>
                <dgm:constr type="w" for="ch" forName="quadrant3" refType="w" fact="0.433"/>
                <dgm:constr type="h" for="ch" forName="quadrant3" refType="h" fact="0.433"/>
                <dgm:constr type="t" for="ch" forName="quadrant3" refType="h" fact="0.5"/>
                <dgm:constr type="tOff" for="ch" forName="quadrant3" refType="h" fact="0.01"/>
                <dgm:constr type="r" for="ch" forName="quadrant3" refType="w" fact="0.5"/>
                <dgm:constr type="rOff" for="ch" forName="quadrant3" refType="w" fact="-0.01"/>
                <dgm:constr type="w" for="ch" forName="quadrant4" refType="w" fact="0.433"/>
                <dgm:constr type="h" for="ch" forName="quadrant4" refType="h" fact="0.433"/>
                <dgm:constr type="t" for="ch" forName="quadrant4" refType="h" fact="0.5"/>
                <dgm:constr type="tOff" for="ch" forName="quadrant4" refType="h" fact="0.01"/>
                <dgm:constr type="l" for="ch" forName="quadrant4" refType="w" fact="0.5"/>
                <dgm:constr type="lOff" for="ch" forName="quadrant4" refType="w" fact="0.01"/>
              </dgm:constrLst>
            </dgm:else>
          </dgm:choose>
          <dgm:ruleLst/>
          <dgm:layoutNode name="quadrant1" styleLbl="node1">
            <dgm:varLst>
              <dgm:chMax val="1"/>
              <dgm:bulletEnabled val="1"/>
            </dgm:varLst>
            <dgm:alg type="tx"/>
            <dgm:choose name="Name32">
              <dgm:if name="Name33" func="var" arg="dir" op="equ" val="norm">
                <dgm:shape xmlns:r="http://schemas.openxmlformats.org/officeDocument/2006/relationships" type="pieWedge" r:blip="">
                  <dgm:adjLst/>
                </dgm:shape>
              </dgm:if>
              <dgm:else name="Name34">
                <dgm:shape xmlns:r="http://schemas.openxmlformats.org/officeDocument/2006/relationships" rot="90" type="pieWedge" r:blip="">
                  <dgm:adjLst/>
                </dgm:shape>
              </dgm:else>
            </dgm:choose>
            <dgm:presOf axis="ch" ptType="node" cnt="1"/>
            <dgm:constrLst/>
            <dgm:ruleLst>
              <dgm:rule type="primFontSz" val="5" fact="NaN" max="NaN"/>
            </dgm:ruleLst>
          </dgm:layoutNode>
          <dgm:layoutNode name="quadrant2" styleLbl="node1">
            <dgm:varLst>
              <dgm:chMax val="1"/>
              <dgm:bulletEnabled val="1"/>
            </dgm:varLst>
            <dgm:alg type="tx"/>
            <dgm:choose name="Name35">
              <dgm:if name="Name36" func="var" arg="dir" op="equ" val="norm">
                <dgm:shape xmlns:r="http://schemas.openxmlformats.org/officeDocument/2006/relationships" rot="90" type="pieWedge" r:blip="">
                  <dgm:adjLst/>
                </dgm:shape>
              </dgm:if>
              <dgm:else name="Name37">
                <dgm:shape xmlns:r="http://schemas.openxmlformats.org/officeDocument/2006/relationships" type="pieWedge" r:blip="">
                  <dgm:adjLst/>
                </dgm:shape>
              </dgm:else>
            </dgm:choose>
            <dgm:presOf axis="ch" ptType="node" st="2" cnt="1"/>
            <dgm:constrLst/>
            <dgm:ruleLst>
              <dgm:rule type="primFontSz" val="5" fact="NaN" max="NaN"/>
            </dgm:ruleLst>
          </dgm:layoutNode>
          <dgm:layoutNode name="quadrant3" styleLbl="node1">
            <dgm:varLst>
              <dgm:chMax val="1"/>
              <dgm:bulletEnabled val="1"/>
            </dgm:varLst>
            <dgm:alg type="tx"/>
            <dgm:choose name="Name38">
              <dgm:if name="Name39" func="var" arg="dir" op="equ" val="norm">
                <dgm:shape xmlns:r="http://schemas.openxmlformats.org/officeDocument/2006/relationships" rot="180" type="pieWedge" r:blip="">
                  <dgm:adjLst/>
                </dgm:shape>
              </dgm:if>
              <dgm:else name="Name40">
                <dgm:shape xmlns:r="http://schemas.openxmlformats.org/officeDocument/2006/relationships" rot="270" type="pieWedge" r:blip="">
                  <dgm:adjLst/>
                </dgm:shape>
              </dgm:else>
            </dgm:choose>
            <dgm:presOf axis="ch" ptType="node" st="3" cnt="1"/>
            <dgm:constrLst/>
            <dgm:ruleLst>
              <dgm:rule type="primFontSz" val="5" fact="NaN" max="NaN"/>
            </dgm:ruleLst>
          </dgm:layoutNode>
          <dgm:layoutNode name="quadrant4" styleLbl="node1">
            <dgm:varLst>
              <dgm:chMax val="1"/>
              <dgm:bulletEnabled val="1"/>
            </dgm:varLst>
            <dgm:alg type="tx"/>
            <dgm:choose name="Name41">
              <dgm:if name="Name42" func="var" arg="dir" op="equ" val="norm">
                <dgm:shape xmlns:r="http://schemas.openxmlformats.org/officeDocument/2006/relationships" rot="270" type="pieWedge" r:blip="">
                  <dgm:adjLst/>
                </dgm:shape>
              </dgm:if>
              <dgm:else name="Name43">
                <dgm:shape xmlns:r="http://schemas.openxmlformats.org/officeDocument/2006/relationships" rot="180" type="pieWedge" r:blip="">
                  <dgm:adjLst/>
                </dgm:shape>
              </dgm:else>
            </dgm:choose>
            <dgm:presOf axis="ch" ptType="node" st="4" cnt="1"/>
            <dgm:constrLst/>
            <dgm:ruleLst>
              <dgm:rule type="primFontSz" val="5" fact="NaN" max="NaN"/>
            </dgm:ruleLst>
          </dgm:layoutNode>
          <dgm:layoutNode name="quadrantPlaceholder">
            <dgm:alg type="sp"/>
            <dgm:shape xmlns:r="http://schemas.openxmlformats.org/officeDocument/2006/relationships" r:blip="">
              <dgm:adjLst/>
            </dgm:shape>
            <dgm:presOf/>
            <dgm:constrLst/>
            <dgm:ruleLst/>
          </dgm:layoutNode>
        </dgm:layoutNode>
        <dgm:layoutNode name="center1" styleLbl="fgShp">
          <dgm:alg type="sp"/>
          <dgm:choose name="Name44">
            <dgm:if name="Name45" func="var" arg="dir" op="equ" val="norm">
              <dgm:shape xmlns:r="http://schemas.openxmlformats.org/officeDocument/2006/relationships" type="circularArrow" r:blip="" zOrderOff="16">
                <dgm:adjLst/>
              </dgm:shape>
            </dgm:if>
            <dgm:else name="Name46">
              <dgm:shape xmlns:r="http://schemas.openxmlformats.org/officeDocument/2006/relationships" rot="180" type="leftCircularArrow" r:blip="" zOrderOff="16">
                <dgm:adjLst/>
              </dgm:shape>
            </dgm:else>
          </dgm:choose>
          <dgm:presOf/>
          <dgm:constrLst/>
          <dgm:ruleLst/>
        </dgm:layoutNode>
        <dgm:layoutNode name="center2" styleLbl="fgShp">
          <dgm:alg type="sp"/>
          <dgm:choose name="Name47">
            <dgm:if name="Name48" func="var" arg="dir" op="equ" val="norm">
              <dgm:shape xmlns:r="http://schemas.openxmlformats.org/officeDocument/2006/relationships" rot="180" type="circularArrow" r:blip="" zOrderOff="16">
                <dgm:adjLst/>
              </dgm:shape>
            </dgm:if>
            <dgm:else name="Name49">
              <dgm:shape xmlns:r="http://schemas.openxmlformats.org/officeDocument/2006/relationships" type="leftCircularArrow" r:blip="" zOrderOff="16">
                <dgm:adjLst/>
              </dgm:shape>
            </dgm:else>
          </dgm:choose>
          <dgm:presOf/>
          <dgm:constrLst/>
          <dgm:ruleLst/>
        </dgm:layoutNode>
      </dgm:if>
      <dgm:else name="Name50"/>
    </dgm:choose>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architecture">
  <dgm:title val="Architecture Layout"/>
  <dgm:desc val="Use to show hierarchical relationships that build from the bottom up. This layout works well for showing architectural components or objects that build on other objects."/>
  <dgm:catLst>
    <dgm:cat type="hierarchy" pri="4500"/>
    <dgm:cat type="list" pri="24500"/>
    <dgm:cat type="relationship" pri="10500"/>
    <dgm:cat type="officeonline" pri="7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b"/>
        </dgm:alg>
      </dgm:if>
      <dgm:else name="Name3">
        <dgm:alg type="lin">
          <dgm:param type="linDir" val="fromR"/>
          <dgm:param type="nodeVertAlign" val="b"/>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B"/>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b"/>
              </dgm:alg>
            </dgm:if>
            <dgm:else name="Name1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B"/>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b"/>
                    </dgm:alg>
                  </dgm:if>
                  <dgm:else name="Name17">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B"/>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b"/>
                          </dgm:alg>
                        </dgm:if>
                        <dgm:else name="Name24">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B"/>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b"/>
                                </dgm:alg>
                              </dgm:if>
                              <dgm:else name="Name30">
                                <dgm:alg type="lin">
                                  <dgm:param type="linDir" val="fromR"/>
                                  <dgm:param type="nodeVertAlign" val="b"/>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9.xml><?xml version="1.0" encoding="utf-8"?>
<dgm:layoutDef xmlns:dgm="http://schemas.openxmlformats.org/drawingml/2006/diagram" xmlns:a="http://schemas.openxmlformats.org/drawingml/2006/main" uniqueId="urn:microsoft.com/office/officeart/2005/8/layout/hList2">
  <dgm:title val=""/>
  <dgm:desc val=""/>
  <dgm:catLst>
    <dgm:cat type="list" pri="6000"/>
    <dgm:cat type="relationship" pri="16000"/>
    <dgm:cat type="picture" pri="29000"/>
    <dgm:cat type="pictureconvert" pri="2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dgm:varLst>
    <dgm:choose name="Name0">
      <dgm:if name="Name1" func="var" arg="dir" op="equ" val="norm">
        <dgm:alg type="lin">
          <dgm:param type="linDir" val="fromL"/>
          <dgm:param type="nodeVertAlign" val="t"/>
        </dgm:alg>
      </dgm:if>
      <dgm:else name="Name2">
        <dgm:alg type="lin">
          <dgm:param type="linDir" val="fromR"/>
          <dgm:param type="nodeVertAlign" val="t"/>
        </dgm:alg>
      </dgm:else>
    </dgm:choose>
    <dgm:shape xmlns:r="http://schemas.openxmlformats.org/officeDocument/2006/relationships" r:blip="">
      <dgm:adjLst/>
    </dgm:shape>
    <dgm:presOf/>
    <dgm:constrLst>
      <dgm:constr type="w" for="ch" forName="compositeNode" refType="w"/>
      <dgm:constr type="h" for="ch" forName="compositeNode" refType="h"/>
      <dgm:constr type="w" for="ch" forName="sibTrans" refType="w" refFor="ch" refForName="compositeNode" op="equ" fact="0.2"/>
      <dgm:constr type="h" for="des" forName="childNode" op="equ"/>
      <dgm:constr type="w" for="des" forName="childNode" op="equ"/>
      <dgm:constr type="w" for="des" forName="parentNode" op="equ"/>
      <dgm:constr type="h" for="des" forName="image" op="equ"/>
      <dgm:constr type="w" for="des" forName="image" op="equ"/>
      <dgm:constr type="primFontSz" for="des" forName="parentNode" op="equ" val="65"/>
      <dgm:constr type="primFontSz" for="des" forName="childNode" op="equ" val="65"/>
    </dgm:constrLst>
    <dgm:ruleLst/>
    <dgm:forEach name="Name3" axis="ch" ptType="node">
      <dgm:layoutNode name="compositeNode">
        <dgm:varLst>
          <dgm:bulletEnabled val="1"/>
        </dgm:varLst>
        <dgm:alg type="composite"/>
        <dgm:presOf/>
        <dgm:choose name="Name4">
          <dgm:if name="Name5" func="var" arg="dir" op="equ" val="norm">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l" for="ch" forName="image"/>
              <dgm:constr type="w" for="ch" forName="childNode" refType="w" fact="0.85"/>
              <dgm:constr type="h" for="ch" forName="childNode" refType="h" fact="0.78"/>
              <dgm:constr type="t" for="ch" forName="childNode" refType="h" refFor="ch" refForName="image" fact="0.66"/>
              <dgm:constr type="l"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l" for="ch" forName="parentNode"/>
              <dgm:constr type="r" for="ch" forName="parentNode" refType="l" refFor="ch" refForName="childNode"/>
              <dgm:constr type="rMarg" for="ch" forName="parentNode" refType="w" refFor="ch" refForName="image" fact="1.25"/>
            </dgm:constrLst>
          </dgm:if>
          <dgm:else name="Name6">
            <dgm:constrLst>
              <dgm:constr type="w" for="ch" forName="image" refType="w"/>
              <dgm:constr type="h" for="ch" forName="image" refType="h"/>
              <dgm:constr type="h" for="ch" forName="image" refType="w" refFor="ch" refForName="image" op="lte"/>
              <dgm:constr type="w" for="ch" forName="image" refType="h" refFor="ch" refForName="image" op="lte"/>
              <dgm:constr type="w" for="ch" forName="image" refType="w" op="lte" fact="0.33"/>
              <dgm:constr type="h" for="ch" forName="image" refType="h" op="lte" fact="0.33"/>
              <dgm:constr type="t" for="ch" forName="image"/>
              <dgm:constr type="r" for="ch" forName="image" refType="w"/>
              <dgm:constr type="w" for="ch" forName="childNode" refType="w" fact="0.85"/>
              <dgm:constr type="h" for="ch" forName="childNode" refType="h" fact="0.78"/>
              <dgm:constr type="t" for="ch" forName="childNode" refType="h" refFor="ch" refForName="image" fact="0.66"/>
              <dgm:constr type="r" for="ch" forName="childNode" refType="w"/>
              <dgm:constr type="rOff" for="ch" forName="childNode" refType="w" refFor="ch" refForName="image" fact="-0.5"/>
              <dgm:constr type="tMarg" for="ch" forName="childNode" refType="w" refFor="ch" refForName="image" fact="1.25"/>
              <dgm:constr type="t" for="ch" forName="parentNode" refType="h" refFor="ch" refForName="image" fact="0.66"/>
              <dgm:constr type="b" for="ch" forName="parentNode" refType="b" refFor="ch" refForName="childNode"/>
              <dgm:constr type="r" for="ch" forName="parentNode" refType="w"/>
              <dgm:constr type="l" for="ch" forName="parentNode" refType="r" refFor="ch" refForName="childNode"/>
              <dgm:constr type="lOff" for="ch" forName="parentNode" refType="rOff" refFor="ch" refForName="childNode"/>
              <dgm:constr type="lMarg" for="ch" forName="parentNode" refType="w" refFor="ch" refForName="image" fact="1.25"/>
            </dgm:constrLst>
          </dgm:else>
        </dgm:choose>
        <dgm:ruleLst>
          <dgm:rule type="w" for="ch" forName="childNode" val="NaN" fact="0.4" max="NaN"/>
          <dgm:rule type="h" for="ch" forName="childNode" val="NaN" fact="0.5" max="NaN"/>
        </dgm:ruleLst>
        <dgm:layoutNode name="image" styleLbl="fgImgPlace1">
          <dgm:alg type="sp"/>
          <dgm:shape xmlns:r="http://schemas.openxmlformats.org/officeDocument/2006/relationships" type="rect" r:blip="" zOrderOff="4" blipPhldr="1">
            <dgm:adjLst/>
          </dgm:shape>
          <dgm:presOf/>
          <dgm:constrLst/>
          <dgm:ruleLst/>
        </dgm:layoutNode>
        <dgm:layoutNode name="childNode" styleLbl="node1">
          <dgm:varLst>
            <dgm:bulletEnabled val="1"/>
          </dgm:varLst>
          <dgm:alg type="tx">
            <dgm:param type="stBulletLvl" val="1"/>
          </dgm:alg>
          <dgm:shape xmlns:r="http://schemas.openxmlformats.org/officeDocument/2006/relationships" type="rect" r:blip="" zOrderOff="2">
            <dgm:adjLst/>
          </dgm:shape>
          <dgm:presOf axis="des" ptType="node"/>
          <dgm:constrLst/>
          <dgm:ruleLst>
            <dgm:rule type="primFontSz" val="5" fact="NaN" max="NaN"/>
          </dgm:ruleLst>
        </dgm:layoutNode>
        <dgm:layoutNode name="parentNode" styleLbl="revTx">
          <dgm:varLst>
            <dgm:chMax val="0"/>
            <dgm:bulletEnabled val="1"/>
          </dgm:varLst>
          <dgm:choose name="Name7">
            <dgm:if name="Name8" func="var" arg="dir" op="equ" val="norm">
              <dgm:alg type="tx">
                <dgm:param type="autoTxRot" val="grav"/>
                <dgm:param type="txAnchorVert" val="t"/>
                <dgm:param type="parTxLTRAlign" val="r"/>
                <dgm:param type="parTxRTLAlign" val="r"/>
              </dgm:alg>
              <dgm:shape xmlns:r="http://schemas.openxmlformats.org/officeDocument/2006/relationships" rot="270" type="rect" r:blip="">
                <dgm:adjLst/>
              </dgm:shape>
              <dgm:presOf axis="self"/>
              <dgm:constrLst>
                <dgm:constr type="lMarg"/>
                <dgm:constr type="bMarg"/>
                <dgm:constr type="tMarg"/>
              </dgm:constrLst>
            </dgm:if>
            <dgm:else name="Name9">
              <dgm:alg type="tx">
                <dgm:param type="autoTxRot" val="grav"/>
                <dgm:param type="parTxLTRAlign" val="l"/>
                <dgm:param type="parTxRTLAlign" val="l"/>
              </dgm:alg>
              <dgm:shape xmlns:r="http://schemas.openxmlformats.org/officeDocument/2006/relationships" rot="90" type="rect" r:blip="">
                <dgm:adjLst/>
              </dgm:shape>
              <dgm:presOf axis="self"/>
              <dgm:constrLst>
                <dgm:constr type="rMarg"/>
                <dgm:constr type="bMarg"/>
                <dgm:constr type="tMarg"/>
              </dgm:constrLst>
            </dgm:else>
          </dgm:choose>
          <dgm:ruleLst>
            <dgm:rule type="primFontSz" val="5" fact="NaN" max="NaN"/>
          </dgm:ruleLst>
        </dgm:layoutNode>
      </dgm:layoutNode>
      <dgm:forEach name="Name10" axis="followSib" ptType="sibTrans" cnt="1">
        <dgm:layoutNode name="sibTrans">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70583" cy="482027"/>
          </a:xfrm>
          <a:prstGeom prst="rect">
            <a:avLst/>
          </a:prstGeom>
        </p:spPr>
        <p:txBody>
          <a:bodyPr vert="horz" lIns="94851" tIns="47425" rIns="94851" bIns="47425" rtlCol="0"/>
          <a:lstStyle>
            <a:lvl1pPr algn="l">
              <a:defRPr sz="1200"/>
            </a:lvl1pPr>
          </a:lstStyle>
          <a:p>
            <a:endParaRPr lang="en-US"/>
          </a:p>
        </p:txBody>
      </p:sp>
      <p:sp>
        <p:nvSpPr>
          <p:cNvPr id="3" name="Date Placeholder 2"/>
          <p:cNvSpPr>
            <a:spLocks noGrp="1"/>
          </p:cNvSpPr>
          <p:nvPr>
            <p:ph type="dt" idx="1"/>
          </p:nvPr>
        </p:nvSpPr>
        <p:spPr>
          <a:xfrm>
            <a:off x="4142962" y="1"/>
            <a:ext cx="3170583" cy="482027"/>
          </a:xfrm>
          <a:prstGeom prst="rect">
            <a:avLst/>
          </a:prstGeom>
        </p:spPr>
        <p:txBody>
          <a:bodyPr vert="horz" lIns="94851" tIns="47425" rIns="94851" bIns="47425" rtlCol="0"/>
          <a:lstStyle>
            <a:lvl1pPr algn="r">
              <a:defRPr sz="1200"/>
            </a:lvl1pPr>
          </a:lstStyle>
          <a:p>
            <a:fld id="{67829EBF-99A1-4E9D-8883-4C0BCE302501}" type="datetimeFigureOut">
              <a:rPr lang="en-US" smtClean="0"/>
              <a:t>7/13/2021</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4851" tIns="47425" rIns="94851" bIns="47425" rtlCol="0" anchor="ctr"/>
          <a:lstStyle/>
          <a:p>
            <a:endParaRPr lang="en-US"/>
          </a:p>
        </p:txBody>
      </p:sp>
      <p:sp>
        <p:nvSpPr>
          <p:cNvPr id="5" name="Notes Placeholder 4"/>
          <p:cNvSpPr>
            <a:spLocks noGrp="1"/>
          </p:cNvSpPr>
          <p:nvPr>
            <p:ph type="body" sz="quarter" idx="3"/>
          </p:nvPr>
        </p:nvSpPr>
        <p:spPr>
          <a:xfrm>
            <a:off x="732183" y="4620250"/>
            <a:ext cx="5850835" cy="3780800"/>
          </a:xfrm>
          <a:prstGeom prst="rect">
            <a:avLst/>
          </a:prstGeom>
        </p:spPr>
        <p:txBody>
          <a:bodyPr vert="horz" lIns="94851" tIns="47425" rIns="94851" bIns="47425"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173"/>
            <a:ext cx="3170583" cy="482027"/>
          </a:xfrm>
          <a:prstGeom prst="rect">
            <a:avLst/>
          </a:prstGeom>
        </p:spPr>
        <p:txBody>
          <a:bodyPr vert="horz" lIns="94851" tIns="47425" rIns="94851" bIns="47425" rtlCol="0" anchor="b"/>
          <a:lstStyle>
            <a:lvl1pPr algn="l">
              <a:defRPr sz="1200"/>
            </a:lvl1pPr>
          </a:lstStyle>
          <a:p>
            <a:endParaRPr lang="en-US"/>
          </a:p>
        </p:txBody>
      </p:sp>
      <p:sp>
        <p:nvSpPr>
          <p:cNvPr id="7" name="Slide Number Placeholder 6"/>
          <p:cNvSpPr>
            <a:spLocks noGrp="1"/>
          </p:cNvSpPr>
          <p:nvPr>
            <p:ph type="sldNum" sz="quarter" idx="5"/>
          </p:nvPr>
        </p:nvSpPr>
        <p:spPr>
          <a:xfrm>
            <a:off x="4142962" y="9119173"/>
            <a:ext cx="3170583" cy="482027"/>
          </a:xfrm>
          <a:prstGeom prst="rect">
            <a:avLst/>
          </a:prstGeom>
        </p:spPr>
        <p:txBody>
          <a:bodyPr vert="horz" lIns="94851" tIns="47425" rIns="94851" bIns="47425" rtlCol="0" anchor="b"/>
          <a:lstStyle>
            <a:lvl1pPr algn="r">
              <a:defRPr sz="1200"/>
            </a:lvl1pPr>
          </a:lstStyle>
          <a:p>
            <a:fld id="{433B834C-883E-4FB6-8A94-14DA9A6E7EAF}" type="slidenum">
              <a:rPr lang="en-US" smtClean="0"/>
              <a:t>‹#›</a:t>
            </a:fld>
            <a:endParaRPr lang="en-US"/>
          </a:p>
        </p:txBody>
      </p:sp>
    </p:spTree>
    <p:extLst>
      <p:ext uri="{BB962C8B-B14F-4D97-AF65-F5344CB8AC3E}">
        <p14:creationId xmlns:p14="http://schemas.microsoft.com/office/powerpoint/2010/main" val="25405252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1</a:t>
            </a:fld>
            <a:endParaRPr lang="en-US"/>
          </a:p>
        </p:txBody>
      </p:sp>
    </p:spTree>
    <p:extLst>
      <p:ext uri="{BB962C8B-B14F-4D97-AF65-F5344CB8AC3E}">
        <p14:creationId xmlns:p14="http://schemas.microsoft.com/office/powerpoint/2010/main" val="231624038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10</a:t>
            </a:fld>
            <a:endParaRPr lang="en-US"/>
          </a:p>
        </p:txBody>
      </p:sp>
    </p:spTree>
    <p:extLst>
      <p:ext uri="{BB962C8B-B14F-4D97-AF65-F5344CB8AC3E}">
        <p14:creationId xmlns:p14="http://schemas.microsoft.com/office/powerpoint/2010/main" val="32110872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11</a:t>
            </a:fld>
            <a:endParaRPr lang="en-US"/>
          </a:p>
        </p:txBody>
      </p:sp>
    </p:spTree>
    <p:extLst>
      <p:ext uri="{BB962C8B-B14F-4D97-AF65-F5344CB8AC3E}">
        <p14:creationId xmlns:p14="http://schemas.microsoft.com/office/powerpoint/2010/main" val="48561390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12</a:t>
            </a:fld>
            <a:endParaRPr lang="en-US"/>
          </a:p>
        </p:txBody>
      </p:sp>
    </p:spTree>
    <p:extLst>
      <p:ext uri="{BB962C8B-B14F-4D97-AF65-F5344CB8AC3E}">
        <p14:creationId xmlns:p14="http://schemas.microsoft.com/office/powerpoint/2010/main" val="1556050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13</a:t>
            </a:fld>
            <a:endParaRPr lang="en-US"/>
          </a:p>
        </p:txBody>
      </p:sp>
    </p:spTree>
    <p:extLst>
      <p:ext uri="{BB962C8B-B14F-4D97-AF65-F5344CB8AC3E}">
        <p14:creationId xmlns:p14="http://schemas.microsoft.com/office/powerpoint/2010/main" val="22068390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2</a:t>
            </a:fld>
            <a:endParaRPr lang="en-US"/>
          </a:p>
        </p:txBody>
      </p:sp>
    </p:spTree>
    <p:extLst>
      <p:ext uri="{BB962C8B-B14F-4D97-AF65-F5344CB8AC3E}">
        <p14:creationId xmlns:p14="http://schemas.microsoft.com/office/powerpoint/2010/main" val="39300926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3</a:t>
            </a:fld>
            <a:endParaRPr lang="en-US"/>
          </a:p>
        </p:txBody>
      </p:sp>
    </p:spTree>
    <p:extLst>
      <p:ext uri="{BB962C8B-B14F-4D97-AF65-F5344CB8AC3E}">
        <p14:creationId xmlns:p14="http://schemas.microsoft.com/office/powerpoint/2010/main" val="1756796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4</a:t>
            </a:fld>
            <a:endParaRPr lang="en-US"/>
          </a:p>
        </p:txBody>
      </p:sp>
    </p:spTree>
    <p:extLst>
      <p:ext uri="{BB962C8B-B14F-4D97-AF65-F5344CB8AC3E}">
        <p14:creationId xmlns:p14="http://schemas.microsoft.com/office/powerpoint/2010/main" val="12150667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5</a:t>
            </a:fld>
            <a:endParaRPr lang="en-US"/>
          </a:p>
        </p:txBody>
      </p:sp>
    </p:spTree>
    <p:extLst>
      <p:ext uri="{BB962C8B-B14F-4D97-AF65-F5344CB8AC3E}">
        <p14:creationId xmlns:p14="http://schemas.microsoft.com/office/powerpoint/2010/main" val="19850373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6</a:t>
            </a:fld>
            <a:endParaRPr lang="en-US"/>
          </a:p>
        </p:txBody>
      </p:sp>
    </p:spTree>
    <p:extLst>
      <p:ext uri="{BB962C8B-B14F-4D97-AF65-F5344CB8AC3E}">
        <p14:creationId xmlns:p14="http://schemas.microsoft.com/office/powerpoint/2010/main" val="4205859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7</a:t>
            </a:fld>
            <a:endParaRPr lang="en-US"/>
          </a:p>
        </p:txBody>
      </p:sp>
    </p:spTree>
    <p:extLst>
      <p:ext uri="{BB962C8B-B14F-4D97-AF65-F5344CB8AC3E}">
        <p14:creationId xmlns:p14="http://schemas.microsoft.com/office/powerpoint/2010/main" val="30953239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8</a:t>
            </a:fld>
            <a:endParaRPr lang="en-US"/>
          </a:p>
        </p:txBody>
      </p:sp>
    </p:spTree>
    <p:extLst>
      <p:ext uri="{BB962C8B-B14F-4D97-AF65-F5344CB8AC3E}">
        <p14:creationId xmlns:p14="http://schemas.microsoft.com/office/powerpoint/2010/main" val="3964811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33B834C-883E-4FB6-8A94-14DA9A6E7EAF}" type="slidenum">
              <a:rPr lang="en-US" smtClean="0"/>
              <a:t>9</a:t>
            </a:fld>
            <a:endParaRPr lang="en-US"/>
          </a:p>
        </p:txBody>
      </p:sp>
    </p:spTree>
    <p:extLst>
      <p:ext uri="{BB962C8B-B14F-4D97-AF65-F5344CB8AC3E}">
        <p14:creationId xmlns:p14="http://schemas.microsoft.com/office/powerpoint/2010/main" val="284859152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28403" y="945913"/>
            <a:ext cx="8637073" cy="2618554"/>
          </a:xfrm>
        </p:spPr>
        <p:txBody>
          <a:bodyPr bIns="0" anchor="b">
            <a:normAutofit/>
          </a:bodyPr>
          <a:lstStyle>
            <a:lvl1pPr algn="l">
              <a:defRPr sz="6600"/>
            </a:lvl1pPr>
          </a:lstStyle>
          <a:p>
            <a:r>
              <a:rPr lang="en-US"/>
              <a:t>Click to edit Master title style</a:t>
            </a:r>
            <a:endParaRPr lang="en-US" dirty="0"/>
          </a:p>
        </p:txBody>
      </p:sp>
      <p:sp>
        <p:nvSpPr>
          <p:cNvPr id="3" name="Subtitle 2"/>
          <p:cNvSpPr>
            <a:spLocks noGrp="1"/>
          </p:cNvSpPr>
          <p:nvPr>
            <p:ph type="subTitle" idx="1"/>
          </p:nvPr>
        </p:nvSpPr>
        <p:spPr>
          <a:xfrm>
            <a:off x="1128404" y="3564467"/>
            <a:ext cx="8637072" cy="1071095"/>
          </a:xfrm>
        </p:spPr>
        <p:txBody>
          <a:bodyPr tIns="91440" bIns="91440">
            <a:normAutofit/>
          </a:bodyPr>
          <a:lstStyle>
            <a:lvl1pPr marL="0" indent="0" algn="l">
              <a:buNone/>
              <a:defRPr sz="1800" b="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B9EBBA-996F-894A-B54A-D6246ED52CEA}" type="datetimeFigureOut">
              <a:rPr lang="en-US" smtClean="0"/>
              <a:pPr/>
              <a:t>7/13/2021</a:t>
            </a:fld>
            <a:endParaRPr lang="en-US" dirty="0"/>
          </a:p>
        </p:txBody>
      </p:sp>
      <p:sp>
        <p:nvSpPr>
          <p:cNvPr id="5" name="Footer Placeholder 4"/>
          <p:cNvSpPr>
            <a:spLocks noGrp="1"/>
          </p:cNvSpPr>
          <p:nvPr>
            <p:ph type="ftr" sz="quarter" idx="11"/>
          </p:nvPr>
        </p:nvSpPr>
        <p:spPr>
          <a:xfrm>
            <a:off x="1127124" y="329307"/>
            <a:ext cx="5943668" cy="309201"/>
          </a:xfrm>
        </p:spPr>
        <p:txBody>
          <a:bodyPr/>
          <a:lstStyle/>
          <a:p>
            <a:endParaRPr lang="en-US" dirty="0"/>
          </a:p>
        </p:txBody>
      </p:sp>
      <p:sp>
        <p:nvSpPr>
          <p:cNvPr id="6" name="Slide Number Placeholder 5"/>
          <p:cNvSpPr>
            <a:spLocks noGrp="1"/>
          </p:cNvSpPr>
          <p:nvPr>
            <p:ph type="sldNum" sz="quarter" idx="12"/>
          </p:nvPr>
        </p:nvSpPr>
        <p:spPr>
          <a:xfrm>
            <a:off x="9924392" y="134930"/>
            <a:ext cx="811019" cy="503578"/>
          </a:xfrm>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6590506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6C52C72-DE31-F449-A4ED-4C594FD91407}" type="datetimeFigureOut">
              <a:rPr lang="en-US" smtClean="0"/>
              <a:pPr/>
              <a:t>7/13/2021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5" name="Picture 14"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684817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124709" y="798973"/>
            <a:ext cx="1615742" cy="4659889"/>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130270" y="798973"/>
            <a:ext cx="7828830" cy="46598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D62726E-379B-B349-9EED-81ED093FA806}" type="datetimeFigureOut">
              <a:rPr lang="en-US" smtClean="0"/>
              <a:pPr/>
              <a:t>7/13/2021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7" name="Picture 16"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59215" b="36435"/>
          <a:stretch/>
        </p:blipFill>
        <p:spPr>
          <a:xfrm rot="5400000">
            <a:off x="8642279" y="3046916"/>
            <a:ext cx="4663440" cy="155448"/>
          </a:xfrm>
          <a:prstGeom prst="rect">
            <a:avLst/>
          </a:prstGeom>
          <a:noFill/>
          <a:ln>
            <a:noFill/>
          </a:ln>
        </p:spPr>
      </p:pic>
    </p:spTree>
    <p:extLst>
      <p:ext uri="{BB962C8B-B14F-4D97-AF65-F5344CB8AC3E}">
        <p14:creationId xmlns:p14="http://schemas.microsoft.com/office/powerpoint/2010/main" val="16042298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sz="1200"/>
            </a:lvl1pPr>
          </a:lstStyle>
          <a:p>
            <a:fld id="{9B3A1323-8D79-1946-B0D7-40001CF92E9D}" type="datetimeFigureOut">
              <a:rPr lang="en-US" smtClean="0"/>
              <a:pPr/>
              <a:t>7/13/2021</a:t>
            </a:fld>
            <a:endParaRPr lang="en-US" dirty="0"/>
          </a:p>
        </p:txBody>
      </p:sp>
      <p:sp>
        <p:nvSpPr>
          <p:cNvPr id="5" name="Footer Placeholder 4"/>
          <p:cNvSpPr>
            <a:spLocks noGrp="1"/>
          </p:cNvSpPr>
          <p:nvPr>
            <p:ph type="ftr" sz="quarter" idx="11"/>
          </p:nvPr>
        </p:nvSpPr>
        <p:spPr/>
        <p:txBody>
          <a:bodyPr/>
          <a:lstStyle>
            <a:lvl1pPr>
              <a:defRPr sz="1200"/>
            </a:lvl1p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24" name="Picture 2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1792310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29167" y="1756129"/>
            <a:ext cx="8619060" cy="2050065"/>
          </a:xfrm>
        </p:spPr>
        <p:txBody>
          <a:bodyPr anchor="b">
            <a:normAutofit/>
          </a:bodyPr>
          <a:lstStyle>
            <a:lvl1pPr algn="l">
              <a:defRPr sz="3600"/>
            </a:lvl1pPr>
          </a:lstStyle>
          <a:p>
            <a:r>
              <a:rPr lang="en-US"/>
              <a:t>Click to edit Master title style</a:t>
            </a:r>
            <a:endParaRPr lang="en-US" dirty="0"/>
          </a:p>
        </p:txBody>
      </p:sp>
      <p:sp>
        <p:nvSpPr>
          <p:cNvPr id="3" name="Text Placeholder 2"/>
          <p:cNvSpPr>
            <a:spLocks noGrp="1"/>
          </p:cNvSpPr>
          <p:nvPr>
            <p:ph type="body" idx="1" hasCustomPrompt="1"/>
          </p:nvPr>
        </p:nvSpPr>
        <p:spPr>
          <a:xfrm>
            <a:off x="1129166" y="3806195"/>
            <a:ext cx="8619060"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DFA1846-DA80-1C48-A609-854EA85C59AD}" type="datetimeFigureOut">
              <a:rPr lang="en-US" smtClean="0"/>
              <a:pPr/>
              <a:t>7/13/2021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370405802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131052" y="958037"/>
            <a:ext cx="9605635" cy="1059305"/>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129166" y="2165621"/>
            <a:ext cx="4645152" cy="32938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5606" y="2171769"/>
            <a:ext cx="4645152" cy="328709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57302355-E14B-8545-A8F8-0FE83CC9D524}" type="datetimeFigureOut">
              <a:rPr lang="en-US" smtClean="0"/>
              <a:pPr/>
              <a:t>7/13/2021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5998598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129166" y="953336"/>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29166" y="2169727"/>
            <a:ext cx="4645152" cy="801943"/>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129166" y="2974448"/>
            <a:ext cx="4645152" cy="24938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4337" y="2173181"/>
            <a:ext cx="4645152" cy="802237"/>
          </a:xfrm>
        </p:spPr>
        <p:txBody>
          <a:bodyPr anchor="b">
            <a:normAutofit/>
          </a:bodyPr>
          <a:lstStyle>
            <a:lvl1pPr marL="0" indent="0">
              <a:lnSpc>
                <a:spcPct val="100000"/>
              </a:lnSpc>
              <a:buNone/>
              <a:defRPr sz="2800" b="0" cap="none"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4337" y="2971669"/>
            <a:ext cx="4645152" cy="248719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2640F58-564D-2B4F-AE67-E407BA4FCF45}" type="datetimeFigureOut">
              <a:rPr lang="en-US" smtClean="0"/>
              <a:pPr/>
              <a:t>7/13/2021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8" name="Picture 17"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86205514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13A34C8-038E-2045-AF43-DF7DBB8E0E9E}" type="datetimeFigureOut">
              <a:rPr lang="en-US" smtClean="0"/>
              <a:pPr/>
              <a:t>7/13/2021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4" name="Picture 13"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15821248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818C68F-D26B-8F47-958C-23B49CF8A634}" type="datetimeFigureOut">
              <a:rPr lang="en-US" smtClean="0"/>
              <a:pPr/>
              <a:t>7/13/2021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24467182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291" y="952578"/>
            <a:ext cx="3275013" cy="2322176"/>
          </a:xfrm>
        </p:spPr>
        <p:txBody>
          <a:bodyPr anchor="b">
            <a:normAutofit/>
          </a:bodyPr>
          <a:lstStyle>
            <a:lvl1pPr algn="l">
              <a:defRPr sz="2400"/>
            </a:lvl1pPr>
          </a:lstStyle>
          <a:p>
            <a:r>
              <a:rPr lang="en-US"/>
              <a:t>Click to edit Master title style</a:t>
            </a:r>
            <a:endParaRPr lang="en-US" dirty="0"/>
          </a:p>
        </p:txBody>
      </p:sp>
      <p:sp>
        <p:nvSpPr>
          <p:cNvPr id="3" name="Content Placeholder 2"/>
          <p:cNvSpPr>
            <a:spLocks noGrp="1"/>
          </p:cNvSpPr>
          <p:nvPr>
            <p:ph idx="1"/>
          </p:nvPr>
        </p:nvSpPr>
        <p:spPr>
          <a:xfrm>
            <a:off x="4723334" y="952578"/>
            <a:ext cx="6012470" cy="4505221"/>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24291" y="3274754"/>
            <a:ext cx="3275013" cy="2178918"/>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0DF5E60-9974-AC48-9591-99C2BB44B7CF}" type="datetimeFigureOut">
              <a:rPr lang="en-US" smtClean="0"/>
              <a:pPr/>
              <a:t>7/13/2021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smtClean="0"/>
              <a:pPr/>
              <a:t>‹#›</a:t>
            </a:fld>
            <a:endParaRPr lang="en-US" dirty="0"/>
          </a:p>
        </p:txBody>
      </p:sp>
      <p:pic>
        <p:nvPicPr>
          <p:cNvPr id="16" name="Picture 15"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Tree>
    <p:extLst>
      <p:ext uri="{BB962C8B-B14F-4D97-AF65-F5344CB8AC3E}">
        <p14:creationId xmlns:p14="http://schemas.microsoft.com/office/powerpoint/2010/main" val="27596623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a:xfrm>
              <a:off x="7477387" y="482170"/>
              <a:ext cx="4074533" cy="5149101"/>
            </a:xfrm>
            <a:prstGeom prst="rect">
              <a:avLst/>
            </a:prstGeom>
            <a:gradFill>
              <a:gsLst>
                <a:gs pos="0">
                  <a:schemeClr val="tx1">
                    <a:lumMod val="85000"/>
                    <a:lumOff val="15000"/>
                  </a:schemeClr>
                </a:gs>
                <a:gs pos="100000">
                  <a:schemeClr val="tx1">
                    <a:lumMod val="95000"/>
                    <a:lumOff val="5000"/>
                  </a:schemeClr>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14300" prst="artDeco"/>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129124" y="1129513"/>
            <a:ext cx="5854872" cy="1924208"/>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28247" y="3053721"/>
            <a:ext cx="5846486" cy="2096013"/>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1125300" y="5469856"/>
            <a:ext cx="5849605" cy="320123"/>
          </a:xfrm>
        </p:spPr>
        <p:txBody>
          <a:bodyPr/>
          <a:lstStyle>
            <a:lvl1pPr algn="l">
              <a:defRPr/>
            </a:lvl1pPr>
          </a:lstStyle>
          <a:p>
            <a:fld id="{09B482E8-6E0E-1B4F-B1FD-C69DB9E858D9}" type="datetimeFigureOut">
              <a:rPr lang="en-US" smtClean="0"/>
              <a:pPr/>
              <a:t>7/13/2021</a:t>
            </a:fld>
            <a:endParaRPr lang="en-US" dirty="0"/>
          </a:p>
        </p:txBody>
      </p:sp>
      <p:sp>
        <p:nvSpPr>
          <p:cNvPr id="6" name="Footer Placeholder 5"/>
          <p:cNvSpPr>
            <a:spLocks noGrp="1"/>
          </p:cNvSpPr>
          <p:nvPr>
            <p:ph type="ftr" sz="quarter" idx="11"/>
          </p:nvPr>
        </p:nvSpPr>
        <p:spPr>
          <a:xfrm>
            <a:off x="1125300" y="318640"/>
            <a:ext cx="4877818" cy="320931"/>
          </a:xfrm>
        </p:spPr>
        <p:txBody>
          <a:bodyPr/>
          <a:lstStyle/>
          <a:p>
            <a:endParaRPr lang="en-US" dirty="0"/>
          </a:p>
        </p:txBody>
      </p:sp>
      <p:sp>
        <p:nvSpPr>
          <p:cNvPr id="7" name="Slide Number Placeholder 6"/>
          <p:cNvSpPr>
            <a:spLocks noGrp="1"/>
          </p:cNvSpPr>
          <p:nvPr>
            <p:ph type="sldNum" sz="quarter" idx="12"/>
          </p:nvPr>
        </p:nvSpPr>
        <p:spPr>
          <a:xfrm>
            <a:off x="6176794" y="137408"/>
            <a:ext cx="811019" cy="503578"/>
          </a:xfrm>
        </p:spPr>
        <p:txBody>
          <a:bodyPr/>
          <a:lstStyle/>
          <a:p>
            <a:fld id="{D57F1E4F-1CFF-5643-939E-217C01CDF565}" type="slidenum">
              <a:rPr lang="en-US" smtClean="0"/>
              <a:pPr/>
              <a:t>‹#›</a:t>
            </a:fld>
            <a:endParaRPr lang="en-US" dirty="0"/>
          </a:p>
        </p:txBody>
      </p:sp>
      <p:pic>
        <p:nvPicPr>
          <p:cNvPr id="22" name="Picture 21" descr="RedHashing.emf"/>
          <p:cNvPicPr>
            <a:picLocks/>
          </p:cNvPicPr>
          <p:nvPr/>
        </p:nvPicPr>
        <p:blipFill rotWithShape="1">
          <a:blip r:embed="rId2">
            <a:duotone>
              <a:schemeClr val="accent1">
                <a:shade val="45000"/>
                <a:satMod val="135000"/>
              </a:schemeClr>
              <a:prstClr val="white"/>
            </a:duotone>
            <a:extLst>
              <a:ext uri="{28A0092B-C50C-407E-A947-70E740481C1C}">
                <a14:useLocalDpi xmlns:a14="http://schemas.microsoft.com/office/drawing/2010/main" val="0"/>
              </a:ext>
            </a:extLst>
          </a:blip>
          <a:srcRect l="-116" t="474" r="48549" b="36564"/>
          <a:stretch/>
        </p:blipFill>
        <p:spPr>
          <a:xfrm>
            <a:off x="1125460" y="643464"/>
            <a:ext cx="5879592" cy="155448"/>
          </a:xfrm>
          <a:prstGeom prst="rect">
            <a:avLst/>
          </a:prstGeom>
          <a:noFill/>
          <a:ln>
            <a:noFill/>
          </a:ln>
        </p:spPr>
      </p:pic>
    </p:spTree>
    <p:extLst>
      <p:ext uri="{BB962C8B-B14F-4D97-AF65-F5344CB8AC3E}">
        <p14:creationId xmlns:p14="http://schemas.microsoft.com/office/powerpoint/2010/main" val="370526890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pic>
        <p:nvPicPr>
          <p:cNvPr id="12" name="Picture 11"/>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13" name="Rectangle 12"/>
          <p:cNvSpPr/>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14" name="Straight Connector 13"/>
          <p:cNvCxnSpPr/>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
        <p:nvSpPr>
          <p:cNvPr id="2" name="Title Placeholder 1"/>
          <p:cNvSpPr>
            <a:spLocks noGrp="1"/>
          </p:cNvSpPr>
          <p:nvPr>
            <p:ph type="title"/>
          </p:nvPr>
        </p:nvSpPr>
        <p:spPr>
          <a:xfrm>
            <a:off x="1130270" y="953324"/>
            <a:ext cx="9603275" cy="1049235"/>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1130270" y="2171769"/>
            <a:ext cx="9603275" cy="329457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32830" y="330370"/>
            <a:ext cx="2515396"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09B482E8-6E0E-1B4F-B1FD-C69DB9E858D9}" type="datetimeFigureOut">
              <a:rPr lang="en-US" smtClean="0"/>
              <a:pPr/>
              <a:t>7/13/2021</a:t>
            </a:fld>
            <a:endParaRPr lang="en-US" dirty="0"/>
          </a:p>
        </p:txBody>
      </p:sp>
      <p:sp>
        <p:nvSpPr>
          <p:cNvPr id="5" name="Footer Placeholder 4"/>
          <p:cNvSpPr>
            <a:spLocks noGrp="1"/>
          </p:cNvSpPr>
          <p:nvPr>
            <p:ph type="ftr" sz="quarter" idx="3"/>
          </p:nvPr>
        </p:nvSpPr>
        <p:spPr>
          <a:xfrm>
            <a:off x="1130270"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9918076" y="137408"/>
            <a:ext cx="811019" cy="503578"/>
          </a:xfrm>
          <a:prstGeom prst="rect">
            <a:avLst/>
          </a:prstGeom>
        </p:spPr>
        <p:txBody>
          <a:bodyPr vert="horz" lIns="91440" tIns="45720" rIns="91440" bIns="45720" rtlCol="0" anchor="t"/>
          <a:lstStyle>
            <a:lvl1pPr algn="r">
              <a:defRPr sz="2800">
                <a:solidFill>
                  <a:schemeClr val="accent1"/>
                </a:solidFill>
              </a:defRPr>
            </a:lvl1pPr>
          </a:lstStyle>
          <a:p>
            <a:fld id="{D57F1E4F-1CFF-5643-939E-217C01CDF565}" type="slidenum">
              <a:rPr lang="en-US" smtClean="0"/>
              <a:pPr/>
              <a:t>‹#›</a:t>
            </a:fld>
            <a:endParaRPr lang="en-US" dirty="0"/>
          </a:p>
        </p:txBody>
      </p:sp>
    </p:spTree>
    <p:extLst>
      <p:ext uri="{BB962C8B-B14F-4D97-AF65-F5344CB8AC3E}">
        <p14:creationId xmlns:p14="http://schemas.microsoft.com/office/powerpoint/2010/main" val="1487797017"/>
      </p:ext>
    </p:extLst>
  </p:cSld>
  <p:clrMap bg1="lt1" tx1="dk1" bg2="lt2" tx2="dk2" accent1="accent1" accent2="accent2" accent3="accent3" accent4="accent4" accent5="accent5" accent6="accent6" hlink="hlink" folHlink="folHlink"/>
  <p:sldLayoutIdLst>
    <p:sldLayoutId id="2147484113" r:id="rId1"/>
    <p:sldLayoutId id="2147484114" r:id="rId2"/>
    <p:sldLayoutId id="2147484115" r:id="rId3"/>
    <p:sldLayoutId id="2147484116" r:id="rId4"/>
    <p:sldLayoutId id="2147484117" r:id="rId5"/>
    <p:sldLayoutId id="2147484118" r:id="rId6"/>
    <p:sldLayoutId id="2147484119" r:id="rId7"/>
    <p:sldLayoutId id="2147484120" r:id="rId8"/>
    <p:sldLayoutId id="2147484121" r:id="rId9"/>
    <p:sldLayoutId id="2147484122" r:id="rId10"/>
    <p:sldLayoutId id="2147484123" r:id="rId11"/>
  </p:sldLayoutIdLst>
  <p:hf sldNum="0" hdr="0" ftr="0" dt="0"/>
  <p:txStyles>
    <p:title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image" Target="../media/image3.png"/><Relationship Id="rId7" Type="http://schemas.openxmlformats.org/officeDocument/2006/relationships/diagramColors" Target="../diagrams/colors8.xml"/><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12.xml.rels><?xml version="1.0" encoding="UTF-8" standalone="yes"?>
<Relationships xmlns="http://schemas.openxmlformats.org/package/2006/relationships"><Relationship Id="rId8" Type="http://schemas.microsoft.com/office/2007/relationships/diagramDrawing" Target="../diagrams/drawing10.xml"/><Relationship Id="rId3" Type="http://schemas.openxmlformats.org/officeDocument/2006/relationships/image" Target="../media/image3.png"/><Relationship Id="rId7" Type="http://schemas.openxmlformats.org/officeDocument/2006/relationships/diagramColors" Target="../diagrams/colors10.xml"/><Relationship Id="rId2" Type="http://schemas.openxmlformats.org/officeDocument/2006/relationships/notesSlide" Target="../notesSlides/notesSlide12.xml"/><Relationship Id="rId1" Type="http://schemas.openxmlformats.org/officeDocument/2006/relationships/slideLayout" Target="../slideLayouts/slideLayout8.xml"/><Relationship Id="rId6" Type="http://schemas.openxmlformats.org/officeDocument/2006/relationships/diagramQuickStyle" Target="../diagrams/quickStyle10.xml"/><Relationship Id="rId5" Type="http://schemas.openxmlformats.org/officeDocument/2006/relationships/diagramLayout" Target="../diagrams/layout10.xml"/><Relationship Id="rId4" Type="http://schemas.openxmlformats.org/officeDocument/2006/relationships/diagramData" Target="../diagrams/data10.xml"/></Relationships>
</file>

<file path=ppt/slides/_rels/slide13.xml.rels><?xml version="1.0" encoding="UTF-8" standalone="yes"?>
<Relationships xmlns="http://schemas.openxmlformats.org/package/2006/relationships"><Relationship Id="rId8" Type="http://schemas.openxmlformats.org/officeDocument/2006/relationships/hyperlink" Target="mailto:ddauterive@penterraservices.com" TargetMode="External"/><Relationship Id="rId3" Type="http://schemas.openxmlformats.org/officeDocument/2006/relationships/image" Target="../media/image3.png"/><Relationship Id="rId7" Type="http://schemas.openxmlformats.org/officeDocument/2006/relationships/hyperlink" Target="mailto:mlipari@penterraservices.com"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1.png"/><Relationship Id="rId5" Type="http://schemas.openxmlformats.org/officeDocument/2006/relationships/hyperlink" Target="mailto:jschieber@penterraservices.com" TargetMode="External"/><Relationship Id="rId4" Type="http://schemas.openxmlformats.org/officeDocument/2006/relationships/hyperlink" Target="mailto:knevels@penterraservices.com"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1.jpg"/><Relationship Id="rId7" Type="http://schemas.openxmlformats.org/officeDocument/2006/relationships/diagramLayout" Target="../diagrams/layout3.xml"/><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diagramData" Target="../diagrams/data3.xml"/><Relationship Id="rId5" Type="http://schemas.openxmlformats.org/officeDocument/2006/relationships/image" Target="../media/image3.png"/><Relationship Id="rId10" Type="http://schemas.microsoft.com/office/2007/relationships/diagramDrawing" Target="../diagrams/drawing3.xml"/><Relationship Id="rId4" Type="http://schemas.openxmlformats.org/officeDocument/2006/relationships/image" Target="../media/image2.emf"/><Relationship Id="rId9" Type="http://schemas.openxmlformats.org/officeDocument/2006/relationships/diagramColors" Target="../diagrams/colors3.xml"/></Relationships>
</file>

<file path=ppt/slides/_rels/slide6.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7.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jpg"/><Relationship Id="rId7"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2.emf"/></Relationships>
</file>

<file path=ppt/slides/_rels/slide8.xml.rels><?xml version="1.0" encoding="UTF-8" standalone="yes"?>
<Relationships xmlns="http://schemas.openxmlformats.org/package/2006/relationships"><Relationship Id="rId8" Type="http://schemas.openxmlformats.org/officeDocument/2006/relationships/diagramData" Target="../diagrams/data6.xml"/><Relationship Id="rId13" Type="http://schemas.openxmlformats.org/officeDocument/2006/relationships/image" Target="../media/image3.png"/><Relationship Id="rId3" Type="http://schemas.openxmlformats.org/officeDocument/2006/relationships/diagramData" Target="../diagrams/data5.xml"/><Relationship Id="rId7" Type="http://schemas.microsoft.com/office/2007/relationships/diagramDrawing" Target="../diagrams/drawing5.xml"/><Relationship Id="rId12" Type="http://schemas.microsoft.com/office/2007/relationships/diagramDrawing" Target="../diagrams/drawing6.xml"/><Relationship Id="rId2" Type="http://schemas.openxmlformats.org/officeDocument/2006/relationships/notesSlide" Target="../notesSlides/notesSlide8.xml"/><Relationship Id="rId16" Type="http://schemas.openxmlformats.org/officeDocument/2006/relationships/image" Target="../media/image10.png"/><Relationship Id="rId1" Type="http://schemas.openxmlformats.org/officeDocument/2006/relationships/slideLayout" Target="../slideLayouts/slideLayout7.xml"/><Relationship Id="rId6" Type="http://schemas.openxmlformats.org/officeDocument/2006/relationships/diagramColors" Target="../diagrams/colors5.xml"/><Relationship Id="rId11" Type="http://schemas.openxmlformats.org/officeDocument/2006/relationships/diagramColors" Target="../diagrams/colors6.xml"/><Relationship Id="rId5" Type="http://schemas.openxmlformats.org/officeDocument/2006/relationships/diagramQuickStyle" Target="../diagrams/quickStyle5.xml"/><Relationship Id="rId15" Type="http://schemas.openxmlformats.org/officeDocument/2006/relationships/image" Target="../media/image9.png"/><Relationship Id="rId10" Type="http://schemas.openxmlformats.org/officeDocument/2006/relationships/diagramQuickStyle" Target="../diagrams/quickStyle6.xml"/><Relationship Id="rId4" Type="http://schemas.openxmlformats.org/officeDocument/2006/relationships/diagramLayout" Target="../diagrams/layout5.xml"/><Relationship Id="rId9" Type="http://schemas.openxmlformats.org/officeDocument/2006/relationships/diagramLayout" Target="../diagrams/layout6.xml"/><Relationship Id="rId14" Type="http://schemas.openxmlformats.org/officeDocument/2006/relationships/image" Target="../media/image8.png"/></Relationships>
</file>

<file path=ppt/slides/_rels/slide9.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42309" y="3142055"/>
            <a:ext cx="7907382" cy="2690948"/>
          </a:xfrm>
        </p:spPr>
        <p:txBody>
          <a:bodyPr>
            <a:normAutofit/>
          </a:bodyPr>
          <a:lstStyle/>
          <a:p>
            <a:pPr algn="ctr">
              <a:lnSpc>
                <a:spcPct val="90000"/>
              </a:lnSpc>
            </a:pPr>
            <a:r>
              <a:rPr lang="en-US" sz="3600" dirty="0">
                <a:solidFill>
                  <a:schemeClr val="accent1"/>
                </a:solidFill>
                <a:cs typeface="Arial" panose="020B0604020202020204" pitchFamily="34" charset="0"/>
              </a:rPr>
              <a:t>PROFESSIONAL LAND SERVICES </a:t>
            </a:r>
            <a:br>
              <a:rPr lang="en-US" sz="3600" dirty="0">
                <a:solidFill>
                  <a:schemeClr val="accent1"/>
                </a:solidFill>
                <a:latin typeface="Arial" panose="020B0604020202020204" pitchFamily="34" charset="0"/>
                <a:cs typeface="Arial" panose="020B0604020202020204" pitchFamily="34" charset="0"/>
              </a:rPr>
            </a:br>
            <a:br>
              <a:rPr lang="en-US" sz="3600" dirty="0">
                <a:solidFill>
                  <a:schemeClr val="accent1"/>
                </a:solidFill>
                <a:latin typeface="Arial" panose="020B0604020202020204" pitchFamily="34" charset="0"/>
                <a:cs typeface="Arial" panose="020B0604020202020204" pitchFamily="34" charset="0"/>
              </a:rPr>
            </a:br>
            <a:br>
              <a:rPr lang="en-US" sz="2000" dirty="0">
                <a:solidFill>
                  <a:schemeClr val="accent1"/>
                </a:solidFill>
                <a:latin typeface="Arial" panose="020B0604020202020204" pitchFamily="34" charset="0"/>
                <a:cs typeface="Arial" panose="020B0604020202020204" pitchFamily="34" charset="0"/>
              </a:rPr>
            </a:br>
            <a:br>
              <a:rPr lang="en-US" sz="2000" dirty="0">
                <a:solidFill>
                  <a:schemeClr val="accent1"/>
                </a:solidFill>
                <a:latin typeface="Arial Black" panose="020B0A04020102020204" pitchFamily="34" charset="0"/>
              </a:rPr>
            </a:br>
            <a:br>
              <a:rPr lang="en-US" sz="2000" dirty="0">
                <a:solidFill>
                  <a:schemeClr val="accent1"/>
                </a:solidFill>
                <a:latin typeface="Arial Black" panose="020B0A04020102020204" pitchFamily="34" charset="0"/>
              </a:rPr>
            </a:br>
            <a:r>
              <a:rPr lang="en-US" sz="2000" dirty="0">
                <a:solidFill>
                  <a:schemeClr val="accent1"/>
                </a:solidFill>
                <a:latin typeface="Arial Black" panose="020B0A04020102020204" pitchFamily="34" charset="0"/>
              </a:rPr>
              <a:t>www.penterraservices.com</a:t>
            </a:r>
            <a:endParaRPr lang="en-US" i="1" dirty="0">
              <a:solidFill>
                <a:schemeClr val="accent1"/>
              </a:solidFill>
              <a:latin typeface="Arial Black" panose="020B0A04020102020204" pitchFamily="34" charset="0"/>
            </a:endParaRPr>
          </a:p>
        </p:txBody>
      </p:sp>
      <p:pic>
        <p:nvPicPr>
          <p:cNvPr id="6" name="Picture 5">
            <a:extLst>
              <a:ext uri="{FF2B5EF4-FFF2-40B4-BE49-F238E27FC236}">
                <a16:creationId xmlns:a16="http://schemas.microsoft.com/office/drawing/2014/main" id="{62A24A45-7422-45CC-A1E0-CB9DAC1E9B6E}"/>
              </a:ext>
            </a:extLst>
          </p:cNvPr>
          <p:cNvPicPr>
            <a:picLocks noChangeAspect="1"/>
          </p:cNvPicPr>
          <p:nvPr/>
        </p:nvPicPr>
        <p:blipFill>
          <a:blip r:embed="rId3"/>
          <a:stretch>
            <a:fillRect/>
          </a:stretch>
        </p:blipFill>
        <p:spPr>
          <a:xfrm>
            <a:off x="2107317" y="1024997"/>
            <a:ext cx="7977366" cy="1770454"/>
          </a:xfrm>
          <a:prstGeom prst="rect">
            <a:avLst/>
          </a:prstGeom>
        </p:spPr>
      </p:pic>
    </p:spTree>
    <p:extLst>
      <p:ext uri="{BB962C8B-B14F-4D97-AF65-F5344CB8AC3E}">
        <p14:creationId xmlns:p14="http://schemas.microsoft.com/office/powerpoint/2010/main" val="255021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F1E7FE45-ABCC-4233-8FFE-45FFB0B8619A}"/>
              </a:ext>
            </a:extLst>
          </p:cNvPr>
          <p:cNvSpPr txBox="1">
            <a:spLocks/>
          </p:cNvSpPr>
          <p:nvPr/>
        </p:nvSpPr>
        <p:spPr>
          <a:xfrm>
            <a:off x="2838450" y="783452"/>
            <a:ext cx="4658443" cy="31097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endParaRPr lang="en-US" sz="2000" dirty="0">
              <a:solidFill>
                <a:schemeClr val="accent1">
                  <a:lumMod val="50000"/>
                </a:schemeClr>
              </a:solidFill>
            </a:endParaRPr>
          </a:p>
        </p:txBody>
      </p:sp>
      <p:sp>
        <p:nvSpPr>
          <p:cNvPr id="4" name="Title 2">
            <a:extLst>
              <a:ext uri="{FF2B5EF4-FFF2-40B4-BE49-F238E27FC236}">
                <a16:creationId xmlns:a16="http://schemas.microsoft.com/office/drawing/2014/main" id="{A4FC63CA-78D3-44B5-B614-4FB14CC6734A}"/>
              </a:ext>
            </a:extLst>
          </p:cNvPr>
          <p:cNvSpPr txBox="1">
            <a:spLocks/>
          </p:cNvSpPr>
          <p:nvPr/>
        </p:nvSpPr>
        <p:spPr>
          <a:xfrm>
            <a:off x="652290" y="278627"/>
            <a:ext cx="2124075" cy="1009650"/>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t>OUR CLIENTS:</a:t>
            </a:r>
          </a:p>
        </p:txBody>
      </p:sp>
      <p:pic>
        <p:nvPicPr>
          <p:cNvPr id="6" name="Picture 5">
            <a:extLst>
              <a:ext uri="{FF2B5EF4-FFF2-40B4-BE49-F238E27FC236}">
                <a16:creationId xmlns:a16="http://schemas.microsoft.com/office/drawing/2014/main" id="{7D6970A5-60F9-4D11-AFB6-91EFFA48B316}"/>
              </a:ext>
            </a:extLst>
          </p:cNvPr>
          <p:cNvPicPr>
            <a:picLocks noChangeAspect="1"/>
          </p:cNvPicPr>
          <p:nvPr/>
        </p:nvPicPr>
        <p:blipFill>
          <a:blip r:embed="rId3"/>
          <a:stretch>
            <a:fillRect/>
          </a:stretch>
        </p:blipFill>
        <p:spPr>
          <a:xfrm>
            <a:off x="10068743" y="6276265"/>
            <a:ext cx="1659836" cy="368375"/>
          </a:xfrm>
          <a:prstGeom prst="rect">
            <a:avLst/>
          </a:prstGeom>
        </p:spPr>
      </p:pic>
      <p:sp>
        <p:nvSpPr>
          <p:cNvPr id="7" name="TextBox 6">
            <a:extLst>
              <a:ext uri="{FF2B5EF4-FFF2-40B4-BE49-F238E27FC236}">
                <a16:creationId xmlns:a16="http://schemas.microsoft.com/office/drawing/2014/main" id="{2A7A4FD9-C364-4FB3-AA05-B275A25816E1}"/>
              </a:ext>
            </a:extLst>
          </p:cNvPr>
          <p:cNvSpPr txBox="1"/>
          <p:nvPr/>
        </p:nvSpPr>
        <p:spPr>
          <a:xfrm>
            <a:off x="329763" y="6291175"/>
            <a:ext cx="3225849" cy="338554"/>
          </a:xfrm>
          <a:prstGeom prst="rect">
            <a:avLst/>
          </a:prstGeom>
          <a:noFill/>
          <a:effectLst/>
        </p:spPr>
        <p:txBody>
          <a:bodyPr wrap="square" rtlCol="0">
            <a:spAutoFit/>
          </a:bodyPr>
          <a:lstStyle/>
          <a:p>
            <a:pPr algn="ctr"/>
            <a:r>
              <a:rPr lang="en-US" sz="1600" dirty="0">
                <a:solidFill>
                  <a:schemeClr val="accent1">
                    <a:lumMod val="75000"/>
                  </a:schemeClr>
                </a:solidFill>
              </a:rPr>
              <a:t>www.penterraservices.com</a:t>
            </a:r>
          </a:p>
        </p:txBody>
      </p:sp>
      <p:graphicFrame>
        <p:nvGraphicFramePr>
          <p:cNvPr id="8" name="Diagram 7">
            <a:extLst>
              <a:ext uri="{FF2B5EF4-FFF2-40B4-BE49-F238E27FC236}">
                <a16:creationId xmlns:a16="http://schemas.microsoft.com/office/drawing/2014/main" id="{7BB01D70-E567-4E5C-8F53-122EAD982D7F}"/>
              </a:ext>
            </a:extLst>
          </p:cNvPr>
          <p:cNvGraphicFramePr/>
          <p:nvPr>
            <p:extLst>
              <p:ext uri="{D42A27DB-BD31-4B8C-83A1-F6EECF244321}">
                <p14:modId xmlns:p14="http://schemas.microsoft.com/office/powerpoint/2010/main" val="3839914401"/>
              </p:ext>
            </p:extLst>
          </p:nvPr>
        </p:nvGraphicFramePr>
        <p:xfrm>
          <a:off x="1661317" y="158940"/>
          <a:ext cx="8869366" cy="669906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8331983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65E9E3-7B70-4A00-99AF-B7A12692BE37}"/>
              </a:ext>
            </a:extLst>
          </p:cNvPr>
          <p:cNvSpPr>
            <a:spLocks noGrp="1"/>
          </p:cNvSpPr>
          <p:nvPr>
            <p:ph type="title"/>
          </p:nvPr>
        </p:nvSpPr>
        <p:spPr>
          <a:xfrm>
            <a:off x="1018971" y="78059"/>
            <a:ext cx="9177453" cy="485192"/>
          </a:xfrm>
        </p:spPr>
        <p:txBody>
          <a:bodyPr vert="horz" lIns="91440" tIns="45720" rIns="91440" bIns="45720" rtlCol="0" anchor="ctr">
            <a:normAutofit/>
          </a:bodyPr>
          <a:lstStyle/>
          <a:p>
            <a:pPr algn="ctr"/>
            <a:r>
              <a:rPr lang="en-US" sz="2000" dirty="0">
                <a:solidFill>
                  <a:schemeClr val="accent1"/>
                </a:solidFill>
              </a:rPr>
              <a:t>LOUISIANA OFFICE MANAGEMENT TEAM:</a:t>
            </a:r>
            <a:endParaRPr lang="en-US" sz="2000" dirty="0"/>
          </a:p>
        </p:txBody>
      </p:sp>
      <p:graphicFrame>
        <p:nvGraphicFramePr>
          <p:cNvPr id="9" name="Diagram 8">
            <a:extLst>
              <a:ext uri="{FF2B5EF4-FFF2-40B4-BE49-F238E27FC236}">
                <a16:creationId xmlns:a16="http://schemas.microsoft.com/office/drawing/2014/main" id="{51EC59B5-F84C-47A7-86AC-AF618D26D3F5}"/>
              </a:ext>
            </a:extLst>
          </p:cNvPr>
          <p:cNvGraphicFramePr>
            <a:graphicFrameLocks/>
          </p:cNvGraphicFramePr>
          <p:nvPr>
            <p:extLst>
              <p:ext uri="{D42A27DB-BD31-4B8C-83A1-F6EECF244321}">
                <p14:modId xmlns:p14="http://schemas.microsoft.com/office/powerpoint/2010/main" val="1447307248"/>
              </p:ext>
            </p:extLst>
          </p:nvPr>
        </p:nvGraphicFramePr>
        <p:xfrm>
          <a:off x="570035" y="612867"/>
          <a:ext cx="10770576" cy="596573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43612CC3-A14C-4AFE-8E53-C40F2DD37526}"/>
              </a:ext>
            </a:extLst>
          </p:cNvPr>
          <p:cNvPicPr>
            <a:picLocks noChangeAspect="1"/>
          </p:cNvPicPr>
          <p:nvPr/>
        </p:nvPicPr>
        <p:blipFill>
          <a:blip r:embed="rId8"/>
          <a:stretch>
            <a:fillRect/>
          </a:stretch>
        </p:blipFill>
        <p:spPr>
          <a:xfrm>
            <a:off x="9821452" y="136467"/>
            <a:ext cx="1659836" cy="368375"/>
          </a:xfrm>
          <a:prstGeom prst="rect">
            <a:avLst/>
          </a:prstGeom>
        </p:spPr>
      </p:pic>
    </p:spTree>
    <p:extLst>
      <p:ext uri="{BB962C8B-B14F-4D97-AF65-F5344CB8AC3E}">
        <p14:creationId xmlns:p14="http://schemas.microsoft.com/office/powerpoint/2010/main" val="34920761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C965E9E3-7B70-4A00-99AF-B7A12692BE37}"/>
              </a:ext>
            </a:extLst>
          </p:cNvPr>
          <p:cNvSpPr>
            <a:spLocks noGrp="1"/>
          </p:cNvSpPr>
          <p:nvPr>
            <p:ph type="title"/>
          </p:nvPr>
        </p:nvSpPr>
        <p:spPr>
          <a:xfrm>
            <a:off x="1018971" y="78059"/>
            <a:ext cx="9177453" cy="485192"/>
          </a:xfrm>
        </p:spPr>
        <p:txBody>
          <a:bodyPr vert="horz" lIns="91440" tIns="45720" rIns="91440" bIns="45720" rtlCol="0" anchor="ctr">
            <a:normAutofit/>
          </a:bodyPr>
          <a:lstStyle/>
          <a:p>
            <a:pPr algn="ctr"/>
            <a:r>
              <a:rPr lang="en-US" sz="2000" dirty="0">
                <a:solidFill>
                  <a:schemeClr val="accent1"/>
                </a:solidFill>
              </a:rPr>
              <a:t>OKLAHOMA &amp; COLORADO OFFICE MANAGEMENT TEAM:</a:t>
            </a:r>
          </a:p>
        </p:txBody>
      </p:sp>
      <p:pic>
        <p:nvPicPr>
          <p:cNvPr id="4" name="Picture 3">
            <a:extLst>
              <a:ext uri="{FF2B5EF4-FFF2-40B4-BE49-F238E27FC236}">
                <a16:creationId xmlns:a16="http://schemas.microsoft.com/office/drawing/2014/main" id="{43612CC3-A14C-4AFE-8E53-C40F2DD37526}"/>
              </a:ext>
            </a:extLst>
          </p:cNvPr>
          <p:cNvPicPr>
            <a:picLocks noChangeAspect="1"/>
          </p:cNvPicPr>
          <p:nvPr/>
        </p:nvPicPr>
        <p:blipFill>
          <a:blip r:embed="rId3"/>
          <a:stretch>
            <a:fillRect/>
          </a:stretch>
        </p:blipFill>
        <p:spPr>
          <a:xfrm>
            <a:off x="9821452" y="136467"/>
            <a:ext cx="1659836" cy="368375"/>
          </a:xfrm>
          <a:prstGeom prst="rect">
            <a:avLst/>
          </a:prstGeom>
        </p:spPr>
      </p:pic>
      <p:graphicFrame>
        <p:nvGraphicFramePr>
          <p:cNvPr id="5" name="Diagram 4">
            <a:extLst>
              <a:ext uri="{FF2B5EF4-FFF2-40B4-BE49-F238E27FC236}">
                <a16:creationId xmlns:a16="http://schemas.microsoft.com/office/drawing/2014/main" id="{97B3BBD3-668F-4B1A-BA6D-FA1631838344}"/>
              </a:ext>
            </a:extLst>
          </p:cNvPr>
          <p:cNvGraphicFramePr>
            <a:graphicFrameLocks/>
          </p:cNvGraphicFramePr>
          <p:nvPr>
            <p:extLst>
              <p:ext uri="{D42A27DB-BD31-4B8C-83A1-F6EECF244321}">
                <p14:modId xmlns:p14="http://schemas.microsoft.com/office/powerpoint/2010/main" val="1286796580"/>
              </p:ext>
            </p:extLst>
          </p:nvPr>
        </p:nvGraphicFramePr>
        <p:xfrm>
          <a:off x="1062872" y="839756"/>
          <a:ext cx="10066256" cy="601824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117931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A7DB-6A8C-4CAE-9706-2699B4C360E4}"/>
              </a:ext>
            </a:extLst>
          </p:cNvPr>
          <p:cNvSpPr>
            <a:spLocks noGrp="1"/>
          </p:cNvSpPr>
          <p:nvPr>
            <p:ph type="title"/>
          </p:nvPr>
        </p:nvSpPr>
        <p:spPr>
          <a:xfrm>
            <a:off x="329763" y="991353"/>
            <a:ext cx="5457440" cy="424283"/>
          </a:xfrm>
          <a:noFill/>
        </p:spPr>
        <p:txBody>
          <a:bodyPr>
            <a:normAutofit/>
          </a:bodyPr>
          <a:lstStyle/>
          <a:p>
            <a:r>
              <a:rPr lang="en-US" sz="2000" dirty="0">
                <a:solidFill>
                  <a:schemeClr val="accent1"/>
                </a:solidFill>
              </a:rPr>
              <a:t>LOCATIONS:</a:t>
            </a:r>
          </a:p>
        </p:txBody>
      </p:sp>
      <p:pic>
        <p:nvPicPr>
          <p:cNvPr id="9" name="Picture 8">
            <a:extLst>
              <a:ext uri="{FF2B5EF4-FFF2-40B4-BE49-F238E27FC236}">
                <a16:creationId xmlns:a16="http://schemas.microsoft.com/office/drawing/2014/main" id="{3948071A-645E-4C08-9613-24AC692656E1}"/>
              </a:ext>
            </a:extLst>
          </p:cNvPr>
          <p:cNvPicPr>
            <a:picLocks noChangeAspect="1"/>
          </p:cNvPicPr>
          <p:nvPr/>
        </p:nvPicPr>
        <p:blipFill>
          <a:blip r:embed="rId3"/>
          <a:stretch>
            <a:fillRect/>
          </a:stretch>
        </p:blipFill>
        <p:spPr>
          <a:xfrm>
            <a:off x="10067544" y="6272784"/>
            <a:ext cx="1659836" cy="368375"/>
          </a:xfrm>
          <a:prstGeom prst="rect">
            <a:avLst/>
          </a:prstGeom>
        </p:spPr>
      </p:pic>
      <p:sp>
        <p:nvSpPr>
          <p:cNvPr id="10" name="TextBox 9">
            <a:extLst>
              <a:ext uri="{FF2B5EF4-FFF2-40B4-BE49-F238E27FC236}">
                <a16:creationId xmlns:a16="http://schemas.microsoft.com/office/drawing/2014/main" id="{A785B1A4-90D1-44AE-873D-2690C5BD4234}"/>
              </a:ext>
            </a:extLst>
          </p:cNvPr>
          <p:cNvSpPr txBox="1"/>
          <p:nvPr/>
        </p:nvSpPr>
        <p:spPr>
          <a:xfrm>
            <a:off x="329763" y="6291175"/>
            <a:ext cx="3225849" cy="338554"/>
          </a:xfrm>
          <a:prstGeom prst="rect">
            <a:avLst/>
          </a:prstGeom>
          <a:noFill/>
          <a:effectLst/>
        </p:spPr>
        <p:txBody>
          <a:bodyPr wrap="square" rtlCol="0">
            <a:spAutoFit/>
          </a:bodyPr>
          <a:lstStyle/>
          <a:p>
            <a:pPr algn="ctr"/>
            <a:r>
              <a:rPr lang="en-US" sz="1600" dirty="0">
                <a:solidFill>
                  <a:schemeClr val="accent1">
                    <a:lumMod val="75000"/>
                  </a:schemeClr>
                </a:solidFill>
              </a:rPr>
              <a:t>www.penterraservices.com</a:t>
            </a:r>
          </a:p>
        </p:txBody>
      </p:sp>
      <p:sp>
        <p:nvSpPr>
          <p:cNvPr id="4" name="TextBox 3">
            <a:extLst>
              <a:ext uri="{FF2B5EF4-FFF2-40B4-BE49-F238E27FC236}">
                <a16:creationId xmlns:a16="http://schemas.microsoft.com/office/drawing/2014/main" id="{3235E2A0-34F0-4C6C-B453-BE8E04E3CD77}"/>
              </a:ext>
            </a:extLst>
          </p:cNvPr>
          <p:cNvSpPr txBox="1"/>
          <p:nvPr/>
        </p:nvSpPr>
        <p:spPr>
          <a:xfrm>
            <a:off x="476590" y="3547164"/>
            <a:ext cx="4150741" cy="2308324"/>
          </a:xfrm>
          <a:prstGeom prst="rect">
            <a:avLst/>
          </a:prstGeom>
          <a:noFill/>
        </p:spPr>
        <p:txBody>
          <a:bodyPr wrap="square" numCol="2" rtlCol="0">
            <a:spAutoFit/>
          </a:bodyPr>
          <a:lstStyle/>
          <a:p>
            <a:pPr algn="l"/>
            <a:r>
              <a:rPr lang="en-US" sz="900" b="1" i="0" dirty="0">
                <a:solidFill>
                  <a:schemeClr val="accent1"/>
                </a:solidFill>
                <a:effectLst/>
                <a:latin typeface="Open Sans"/>
              </a:rPr>
              <a:t>PHYSICAL ADDRESS</a:t>
            </a:r>
          </a:p>
          <a:p>
            <a:pPr algn="l"/>
            <a:r>
              <a:rPr lang="en-US" sz="900" b="0" i="0" dirty="0">
                <a:solidFill>
                  <a:schemeClr val="accent1"/>
                </a:solidFill>
                <a:effectLst/>
                <a:latin typeface="Open Sans"/>
              </a:rPr>
              <a:t>15314 N. May Avenue</a:t>
            </a:r>
            <a:br>
              <a:rPr lang="en-US" sz="900" b="0" i="0" dirty="0">
                <a:solidFill>
                  <a:schemeClr val="accent1"/>
                </a:solidFill>
                <a:effectLst/>
                <a:latin typeface="Open Sans"/>
              </a:rPr>
            </a:br>
            <a:r>
              <a:rPr lang="en-US" sz="900" b="0" i="0" dirty="0">
                <a:solidFill>
                  <a:schemeClr val="accent1"/>
                </a:solidFill>
                <a:effectLst/>
                <a:latin typeface="Open Sans"/>
              </a:rPr>
              <a:t>Edmond, OK 73013</a:t>
            </a:r>
            <a:br>
              <a:rPr lang="en-US" sz="900" b="0" i="0" dirty="0">
                <a:solidFill>
                  <a:schemeClr val="accent1"/>
                </a:solidFill>
                <a:effectLst/>
                <a:latin typeface="Open Sans"/>
              </a:rPr>
            </a:br>
            <a:r>
              <a:rPr lang="en-US" sz="900" b="0" i="0" dirty="0">
                <a:solidFill>
                  <a:schemeClr val="accent1"/>
                </a:solidFill>
                <a:effectLst/>
                <a:latin typeface="Open Sans"/>
              </a:rPr>
              <a:t>Phone: 405-726-2762</a:t>
            </a:r>
            <a:br>
              <a:rPr lang="en-US" sz="900" b="0" i="0" dirty="0">
                <a:solidFill>
                  <a:schemeClr val="accent1"/>
                </a:solidFill>
                <a:effectLst/>
                <a:latin typeface="Open Sans"/>
              </a:rPr>
            </a:br>
            <a:r>
              <a:rPr lang="en-US" sz="900" b="0" i="0" dirty="0">
                <a:solidFill>
                  <a:schemeClr val="accent1"/>
                </a:solidFill>
                <a:effectLst/>
                <a:latin typeface="Open Sans"/>
              </a:rPr>
              <a:t>Fax: 405-726-2768</a:t>
            </a:r>
          </a:p>
          <a:p>
            <a:pPr algn="l"/>
            <a:br>
              <a:rPr lang="en-US" sz="900" b="1" i="0" dirty="0">
                <a:solidFill>
                  <a:schemeClr val="accent1"/>
                </a:solidFill>
                <a:effectLst/>
                <a:latin typeface="Open Sans"/>
              </a:rPr>
            </a:br>
            <a:r>
              <a:rPr lang="en-US" sz="900" b="1" i="0" dirty="0">
                <a:solidFill>
                  <a:schemeClr val="accent1"/>
                </a:solidFill>
                <a:effectLst/>
                <a:latin typeface="Open Sans"/>
              </a:rPr>
              <a:t>KYLE NEVELS</a:t>
            </a:r>
            <a:br>
              <a:rPr lang="en-US" sz="900" b="0" i="0" dirty="0">
                <a:solidFill>
                  <a:schemeClr val="accent1"/>
                </a:solidFill>
                <a:effectLst/>
                <a:latin typeface="Open Sans"/>
              </a:rPr>
            </a:br>
            <a:r>
              <a:rPr lang="en-US" sz="900" b="0" i="0" dirty="0">
                <a:solidFill>
                  <a:schemeClr val="accent1"/>
                </a:solidFill>
                <a:effectLst/>
                <a:latin typeface="Open Sans"/>
              </a:rPr>
              <a:t>Office 405-726-2762 Ext. 300</a:t>
            </a:r>
            <a:br>
              <a:rPr lang="en-US" sz="900" b="0" i="0" dirty="0">
                <a:solidFill>
                  <a:schemeClr val="accent1"/>
                </a:solidFill>
                <a:effectLst/>
                <a:latin typeface="Open Sans"/>
              </a:rPr>
            </a:br>
            <a:r>
              <a:rPr lang="en-US" sz="900" b="0" i="0" u="none" strike="noStrike" dirty="0">
                <a:solidFill>
                  <a:srgbClr val="10B8C7"/>
                </a:solidFill>
                <a:effectLst/>
                <a:latin typeface="Open Sans"/>
                <a:hlinkClick r:id="rId4"/>
              </a:rPr>
              <a:t> knevels@penterraservices.com</a:t>
            </a:r>
            <a:endParaRPr lang="en-US" sz="900" b="0" i="0" dirty="0">
              <a:solidFill>
                <a:srgbClr val="777777"/>
              </a:solidFill>
              <a:effectLst/>
              <a:latin typeface="Open Sans"/>
            </a:endParaRPr>
          </a:p>
          <a:p>
            <a:pPr algn="l"/>
            <a:endParaRPr lang="en-US" sz="900" b="1" i="0" dirty="0">
              <a:solidFill>
                <a:srgbClr val="777777"/>
              </a:solidFill>
              <a:effectLst/>
              <a:latin typeface="Open Sans"/>
            </a:endParaRPr>
          </a:p>
          <a:p>
            <a:pPr algn="l"/>
            <a:endParaRPr lang="en-US" sz="900" b="1" dirty="0">
              <a:solidFill>
                <a:srgbClr val="777777"/>
              </a:solidFill>
              <a:latin typeface="Open Sans"/>
            </a:endParaRPr>
          </a:p>
          <a:p>
            <a:pPr algn="l"/>
            <a:endParaRPr lang="en-US" sz="900" b="1" i="0" dirty="0">
              <a:solidFill>
                <a:srgbClr val="777777"/>
              </a:solidFill>
              <a:effectLst/>
              <a:latin typeface="Open Sans"/>
            </a:endParaRPr>
          </a:p>
          <a:p>
            <a:pPr algn="l"/>
            <a:endParaRPr lang="en-US" sz="900" b="1" dirty="0">
              <a:solidFill>
                <a:srgbClr val="777777"/>
              </a:solidFill>
              <a:latin typeface="Open Sans"/>
            </a:endParaRPr>
          </a:p>
          <a:p>
            <a:pPr algn="l"/>
            <a:endParaRPr lang="en-US" sz="900" b="1" dirty="0">
              <a:solidFill>
                <a:srgbClr val="777777"/>
              </a:solidFill>
              <a:latin typeface="Open Sans"/>
            </a:endParaRPr>
          </a:p>
          <a:p>
            <a:pPr algn="l"/>
            <a:endParaRPr lang="en-US" sz="900" b="1" dirty="0">
              <a:solidFill>
                <a:srgbClr val="777777"/>
              </a:solidFill>
              <a:latin typeface="Open Sans"/>
            </a:endParaRPr>
          </a:p>
          <a:p>
            <a:pPr algn="l"/>
            <a:endParaRPr lang="en-US" sz="900" b="1" i="0" dirty="0">
              <a:solidFill>
                <a:srgbClr val="777777"/>
              </a:solidFill>
              <a:effectLst/>
              <a:latin typeface="Open Sans"/>
            </a:endParaRPr>
          </a:p>
          <a:p>
            <a:r>
              <a:rPr lang="en-US" sz="900" b="1" dirty="0">
                <a:solidFill>
                  <a:schemeClr val="accent1"/>
                </a:solidFill>
                <a:latin typeface="Open Sans"/>
              </a:rPr>
              <a:t>MAILING ADDRESS</a:t>
            </a:r>
            <a:br>
              <a:rPr lang="en-US" sz="900" b="0" i="0" dirty="0">
                <a:solidFill>
                  <a:schemeClr val="accent1"/>
                </a:solidFill>
                <a:effectLst/>
                <a:latin typeface="Open Sans"/>
              </a:rPr>
            </a:br>
            <a:r>
              <a:rPr lang="en-US" sz="900" b="0" i="0" dirty="0">
                <a:solidFill>
                  <a:schemeClr val="accent1"/>
                </a:solidFill>
                <a:effectLst/>
                <a:latin typeface="Open Sans"/>
              </a:rPr>
              <a:t>P.O. Box 7383</a:t>
            </a:r>
            <a:br>
              <a:rPr lang="en-US" sz="900" b="0" i="0" dirty="0">
                <a:solidFill>
                  <a:schemeClr val="accent1"/>
                </a:solidFill>
                <a:effectLst/>
                <a:latin typeface="Open Sans"/>
              </a:rPr>
            </a:br>
            <a:r>
              <a:rPr lang="en-US" sz="900" b="0" i="0" dirty="0">
                <a:solidFill>
                  <a:schemeClr val="accent1"/>
                </a:solidFill>
                <a:effectLst/>
                <a:latin typeface="Open Sans"/>
              </a:rPr>
              <a:t>Edmond, OK 73083</a:t>
            </a:r>
          </a:p>
          <a:p>
            <a:pPr algn="l"/>
            <a:endParaRPr lang="en-US" sz="900" b="1" i="0" dirty="0">
              <a:solidFill>
                <a:schemeClr val="accent1"/>
              </a:solidFill>
              <a:effectLst/>
              <a:latin typeface="Open Sans"/>
            </a:endParaRPr>
          </a:p>
          <a:p>
            <a:pPr algn="l"/>
            <a:endParaRPr lang="en-US" sz="900" b="1" dirty="0">
              <a:solidFill>
                <a:schemeClr val="accent1"/>
              </a:solidFill>
              <a:latin typeface="Open Sans"/>
            </a:endParaRPr>
          </a:p>
          <a:p>
            <a:pPr algn="l"/>
            <a:endParaRPr lang="en-US" sz="900" b="1" i="0" dirty="0">
              <a:solidFill>
                <a:schemeClr val="accent1"/>
              </a:solidFill>
              <a:effectLst/>
              <a:latin typeface="Open Sans"/>
            </a:endParaRPr>
          </a:p>
          <a:p>
            <a:pPr algn="l"/>
            <a:r>
              <a:rPr lang="en-US" sz="900" b="1" i="0" dirty="0">
                <a:solidFill>
                  <a:schemeClr val="accent1"/>
                </a:solidFill>
                <a:effectLst/>
                <a:latin typeface="Open Sans"/>
              </a:rPr>
              <a:t>JOHN SCHIEBER</a:t>
            </a:r>
            <a:br>
              <a:rPr lang="en-US" sz="900" b="0" i="0" dirty="0">
                <a:solidFill>
                  <a:schemeClr val="accent1"/>
                </a:solidFill>
                <a:effectLst/>
                <a:latin typeface="Open Sans"/>
              </a:rPr>
            </a:br>
            <a:r>
              <a:rPr lang="en-US" sz="900" b="0" i="0" dirty="0">
                <a:solidFill>
                  <a:schemeClr val="accent1"/>
                </a:solidFill>
                <a:effectLst/>
                <a:latin typeface="Open Sans"/>
              </a:rPr>
              <a:t>Office 405-726-2762 Ext.321</a:t>
            </a:r>
            <a:br>
              <a:rPr lang="en-US" sz="900" b="0" i="0" dirty="0">
                <a:solidFill>
                  <a:schemeClr val="accent1"/>
                </a:solidFill>
                <a:effectLst/>
                <a:latin typeface="Open Sans"/>
              </a:rPr>
            </a:br>
            <a:r>
              <a:rPr lang="en-US" sz="900" b="0" i="0" dirty="0">
                <a:solidFill>
                  <a:schemeClr val="accent1"/>
                </a:solidFill>
                <a:effectLst/>
                <a:latin typeface="Open Sans"/>
              </a:rPr>
              <a:t>Cell 405-243-6602</a:t>
            </a:r>
            <a:br>
              <a:rPr lang="en-US" sz="900" b="0" i="0" dirty="0">
                <a:solidFill>
                  <a:schemeClr val="accent1"/>
                </a:solidFill>
                <a:effectLst/>
                <a:latin typeface="Open Sans"/>
              </a:rPr>
            </a:br>
            <a:r>
              <a:rPr lang="en-US" sz="900" b="0" i="0" u="none" strike="noStrike" dirty="0">
                <a:solidFill>
                  <a:srgbClr val="10B8C7"/>
                </a:solidFill>
                <a:effectLst/>
                <a:latin typeface="Open Sans"/>
                <a:hlinkClick r:id="rId5"/>
              </a:rPr>
              <a:t> jschieber@penterraservices.com</a:t>
            </a:r>
            <a:endParaRPr lang="en-US" sz="900" b="0" i="0" dirty="0">
              <a:solidFill>
                <a:srgbClr val="777777"/>
              </a:solidFill>
              <a:effectLst/>
              <a:latin typeface="Open Sans"/>
            </a:endParaRPr>
          </a:p>
        </p:txBody>
      </p:sp>
      <p:sp>
        <p:nvSpPr>
          <p:cNvPr id="11" name="TextBox 10">
            <a:extLst>
              <a:ext uri="{FF2B5EF4-FFF2-40B4-BE49-F238E27FC236}">
                <a16:creationId xmlns:a16="http://schemas.microsoft.com/office/drawing/2014/main" id="{A43896C1-755D-4438-9C9F-A2F66EDB4569}"/>
              </a:ext>
            </a:extLst>
          </p:cNvPr>
          <p:cNvSpPr txBox="1"/>
          <p:nvPr/>
        </p:nvSpPr>
        <p:spPr>
          <a:xfrm>
            <a:off x="500067" y="5299636"/>
            <a:ext cx="4162711" cy="2308324"/>
          </a:xfrm>
          <a:prstGeom prst="rect">
            <a:avLst/>
          </a:prstGeom>
          <a:noFill/>
        </p:spPr>
        <p:txBody>
          <a:bodyPr wrap="square" numCol="2" rtlCol="0">
            <a:spAutoFit/>
          </a:bodyPr>
          <a:lstStyle/>
          <a:p>
            <a:pPr algn="l"/>
            <a:r>
              <a:rPr lang="en-US" sz="900" b="1" dirty="0">
                <a:solidFill>
                  <a:schemeClr val="accent1"/>
                </a:solidFill>
                <a:latin typeface="Open Sans"/>
              </a:rPr>
              <a:t>MAILING</a:t>
            </a:r>
            <a:r>
              <a:rPr lang="en-US" sz="900" b="1" i="0" dirty="0">
                <a:solidFill>
                  <a:schemeClr val="accent1"/>
                </a:solidFill>
                <a:effectLst/>
                <a:latin typeface="Open Sans"/>
              </a:rPr>
              <a:t> ADDRESS</a:t>
            </a:r>
          </a:p>
          <a:p>
            <a:pPr algn="l"/>
            <a:r>
              <a:rPr lang="en-US" sz="900" b="0" i="0" dirty="0">
                <a:solidFill>
                  <a:schemeClr val="accent1"/>
                </a:solidFill>
                <a:effectLst/>
                <a:latin typeface="Open Sans"/>
              </a:rPr>
              <a:t>P.O. Box 16189</a:t>
            </a:r>
          </a:p>
          <a:p>
            <a:pPr algn="l"/>
            <a:r>
              <a:rPr lang="en-US" sz="900" b="0" i="0" dirty="0">
                <a:solidFill>
                  <a:schemeClr val="accent1"/>
                </a:solidFill>
                <a:effectLst/>
                <a:latin typeface="Open Sans"/>
              </a:rPr>
              <a:t>Golden, CO 80402</a:t>
            </a:r>
          </a:p>
          <a:p>
            <a:pPr algn="l"/>
            <a:r>
              <a:rPr lang="en-US" sz="900" b="0" i="0" dirty="0">
                <a:solidFill>
                  <a:schemeClr val="accent1"/>
                </a:solidFill>
                <a:effectLst/>
                <a:latin typeface="Open Sans"/>
              </a:rPr>
              <a:t>Phone: (405) 249-9937</a:t>
            </a:r>
          </a:p>
          <a:p>
            <a:pPr algn="l"/>
            <a:endParaRPr lang="en-US" sz="900" dirty="0">
              <a:solidFill>
                <a:schemeClr val="accent1"/>
              </a:solidFill>
              <a:latin typeface="Open Sans"/>
            </a:endParaRPr>
          </a:p>
          <a:p>
            <a:pPr algn="l"/>
            <a:endParaRPr lang="en-US" sz="900" b="0" i="0" dirty="0">
              <a:solidFill>
                <a:schemeClr val="accent1"/>
              </a:solidFill>
              <a:effectLst/>
              <a:latin typeface="Open Sans"/>
            </a:endParaRPr>
          </a:p>
          <a:p>
            <a:pPr algn="l"/>
            <a:endParaRPr lang="en-US" sz="900" dirty="0">
              <a:solidFill>
                <a:schemeClr val="accent1"/>
              </a:solidFill>
              <a:latin typeface="Open Sans"/>
            </a:endParaRPr>
          </a:p>
          <a:p>
            <a:pPr algn="l"/>
            <a:endParaRPr lang="en-US" sz="900" b="0" i="0" dirty="0">
              <a:solidFill>
                <a:schemeClr val="accent1"/>
              </a:solidFill>
              <a:effectLst/>
              <a:latin typeface="Open Sans"/>
            </a:endParaRPr>
          </a:p>
          <a:p>
            <a:pPr algn="l"/>
            <a:endParaRPr lang="en-US" sz="900" dirty="0">
              <a:solidFill>
                <a:schemeClr val="accent1"/>
              </a:solidFill>
              <a:latin typeface="Open Sans"/>
            </a:endParaRPr>
          </a:p>
          <a:p>
            <a:pPr algn="l"/>
            <a:endParaRPr lang="en-US" sz="900" b="0" i="0" dirty="0">
              <a:solidFill>
                <a:schemeClr val="accent1"/>
              </a:solidFill>
              <a:effectLst/>
              <a:latin typeface="Open Sans"/>
            </a:endParaRPr>
          </a:p>
          <a:p>
            <a:pPr algn="l"/>
            <a:endParaRPr lang="en-US" sz="900" dirty="0">
              <a:solidFill>
                <a:schemeClr val="accent1"/>
              </a:solidFill>
              <a:latin typeface="Open Sans"/>
            </a:endParaRPr>
          </a:p>
          <a:p>
            <a:pPr algn="l"/>
            <a:endParaRPr lang="en-US" sz="900" b="0" i="0" dirty="0">
              <a:solidFill>
                <a:schemeClr val="accent1"/>
              </a:solidFill>
              <a:effectLst/>
              <a:latin typeface="Open Sans"/>
            </a:endParaRPr>
          </a:p>
          <a:p>
            <a:pPr algn="l"/>
            <a:endParaRPr lang="en-US" sz="900" dirty="0">
              <a:solidFill>
                <a:schemeClr val="accent1"/>
              </a:solidFill>
              <a:latin typeface="Open Sans"/>
            </a:endParaRPr>
          </a:p>
          <a:p>
            <a:pPr algn="l"/>
            <a:endParaRPr lang="en-US" sz="900" b="0" i="0" dirty="0">
              <a:solidFill>
                <a:schemeClr val="accent1"/>
              </a:solidFill>
              <a:effectLst/>
              <a:latin typeface="Open Sans"/>
            </a:endParaRPr>
          </a:p>
          <a:p>
            <a:pPr algn="l"/>
            <a:r>
              <a:rPr lang="en-US" sz="900" b="0" i="0" dirty="0">
                <a:solidFill>
                  <a:schemeClr val="accent1"/>
                </a:solidFill>
                <a:effectLst/>
                <a:latin typeface="Open Sans"/>
              </a:rPr>
              <a:t> </a:t>
            </a:r>
          </a:p>
          <a:p>
            <a:pPr algn="l"/>
            <a:endParaRPr lang="en-US" sz="900" b="0" i="0" dirty="0">
              <a:solidFill>
                <a:schemeClr val="accent1"/>
              </a:solidFill>
              <a:effectLst/>
              <a:latin typeface="Open Sans"/>
            </a:endParaRPr>
          </a:p>
          <a:p>
            <a:pPr algn="l"/>
            <a:r>
              <a:rPr lang="en-US" sz="900" b="1" dirty="0">
                <a:solidFill>
                  <a:schemeClr val="accent1"/>
                </a:solidFill>
                <a:latin typeface="Open Sans"/>
              </a:rPr>
              <a:t>JUSTIN SHANNONHOUSE</a:t>
            </a:r>
            <a:br>
              <a:rPr lang="en-US" sz="900" b="0" i="0" dirty="0">
                <a:solidFill>
                  <a:schemeClr val="accent1"/>
                </a:solidFill>
                <a:effectLst/>
                <a:latin typeface="Open Sans"/>
              </a:rPr>
            </a:br>
            <a:r>
              <a:rPr lang="en-US" sz="900" b="0" i="0" dirty="0">
                <a:solidFill>
                  <a:schemeClr val="accent1"/>
                </a:solidFill>
                <a:effectLst/>
                <a:latin typeface="Open Sans"/>
              </a:rPr>
              <a:t>Office 405- 726-2762 Ext. 322</a:t>
            </a:r>
          </a:p>
          <a:p>
            <a:r>
              <a:rPr lang="en-US" sz="900" dirty="0">
                <a:solidFill>
                  <a:schemeClr val="accent1"/>
                </a:solidFill>
                <a:latin typeface="Open Sans"/>
              </a:rPr>
              <a:t>Cell</a:t>
            </a:r>
            <a:r>
              <a:rPr lang="en-US" sz="900" b="0" i="0" dirty="0">
                <a:solidFill>
                  <a:schemeClr val="accent1"/>
                </a:solidFill>
                <a:effectLst/>
                <a:latin typeface="Open Sans"/>
              </a:rPr>
              <a:t>: (405) 249-9937 </a:t>
            </a:r>
          </a:p>
          <a:p>
            <a:pPr algn="l"/>
            <a:r>
              <a:rPr lang="en-US" sz="900" b="0" i="0" u="none" strike="noStrike" dirty="0">
                <a:solidFill>
                  <a:srgbClr val="10B8C7"/>
                </a:solidFill>
                <a:effectLst/>
                <a:latin typeface="Open Sans"/>
                <a:hlinkClick r:id="rId4"/>
              </a:rPr>
              <a:t> jshannonhouse@penterraservices.com</a:t>
            </a:r>
            <a:endParaRPr lang="en-US" sz="900" b="0" i="0" dirty="0">
              <a:solidFill>
                <a:srgbClr val="777777"/>
              </a:solidFill>
              <a:effectLst/>
              <a:latin typeface="Open Sans"/>
            </a:endParaRPr>
          </a:p>
          <a:p>
            <a:pPr algn="l"/>
            <a:endParaRPr lang="en-US" sz="900" b="1" i="0" dirty="0">
              <a:solidFill>
                <a:srgbClr val="777777"/>
              </a:solidFill>
              <a:effectLst/>
              <a:latin typeface="Open Sans"/>
            </a:endParaRPr>
          </a:p>
          <a:p>
            <a:pPr algn="l"/>
            <a:endParaRPr lang="en-US" sz="900" b="1" dirty="0">
              <a:solidFill>
                <a:srgbClr val="777777"/>
              </a:solidFill>
              <a:latin typeface="Open Sans"/>
            </a:endParaRPr>
          </a:p>
          <a:p>
            <a:pPr algn="l"/>
            <a:endParaRPr lang="en-US" sz="900" b="1" i="0" dirty="0">
              <a:solidFill>
                <a:srgbClr val="777777"/>
              </a:solidFill>
              <a:effectLst/>
              <a:latin typeface="Open Sans"/>
            </a:endParaRPr>
          </a:p>
          <a:p>
            <a:pPr algn="l"/>
            <a:endParaRPr lang="en-US" sz="900" b="1" dirty="0">
              <a:solidFill>
                <a:srgbClr val="777777"/>
              </a:solidFill>
              <a:latin typeface="Open Sans"/>
            </a:endParaRPr>
          </a:p>
          <a:p>
            <a:pPr algn="l"/>
            <a:endParaRPr lang="en-US" sz="900" b="1" dirty="0">
              <a:solidFill>
                <a:srgbClr val="777777"/>
              </a:solidFill>
              <a:latin typeface="Open Sans"/>
            </a:endParaRPr>
          </a:p>
          <a:p>
            <a:pPr algn="l"/>
            <a:endParaRPr lang="en-US" sz="900" b="1" dirty="0">
              <a:solidFill>
                <a:srgbClr val="777777"/>
              </a:solidFill>
              <a:latin typeface="Open Sans"/>
            </a:endParaRPr>
          </a:p>
          <a:p>
            <a:pPr algn="l"/>
            <a:endParaRPr lang="en-US" sz="900" b="1" i="0" dirty="0">
              <a:solidFill>
                <a:srgbClr val="777777"/>
              </a:solidFill>
              <a:effectLst/>
              <a:latin typeface="Open Sans"/>
            </a:endParaRPr>
          </a:p>
        </p:txBody>
      </p:sp>
      <p:sp>
        <p:nvSpPr>
          <p:cNvPr id="12" name="TextBox 11">
            <a:extLst>
              <a:ext uri="{FF2B5EF4-FFF2-40B4-BE49-F238E27FC236}">
                <a16:creationId xmlns:a16="http://schemas.microsoft.com/office/drawing/2014/main" id="{0E9A0468-C840-4997-A45A-80B06CC8D076}"/>
              </a:ext>
            </a:extLst>
          </p:cNvPr>
          <p:cNvSpPr txBox="1"/>
          <p:nvPr/>
        </p:nvSpPr>
        <p:spPr>
          <a:xfrm>
            <a:off x="464620" y="5005167"/>
            <a:ext cx="1872629" cy="307777"/>
          </a:xfrm>
          <a:prstGeom prst="rect">
            <a:avLst/>
          </a:prstGeom>
          <a:noFill/>
        </p:spPr>
        <p:txBody>
          <a:bodyPr wrap="none" rtlCol="0">
            <a:spAutoFit/>
          </a:bodyPr>
          <a:lstStyle/>
          <a:p>
            <a:r>
              <a:rPr lang="en-US" sz="1400" b="1" dirty="0">
                <a:solidFill>
                  <a:schemeClr val="accent1"/>
                </a:solidFill>
              </a:rPr>
              <a:t>COLORADO OFFICE</a:t>
            </a:r>
          </a:p>
        </p:txBody>
      </p:sp>
      <p:sp>
        <p:nvSpPr>
          <p:cNvPr id="13" name="TextBox 12">
            <a:extLst>
              <a:ext uri="{FF2B5EF4-FFF2-40B4-BE49-F238E27FC236}">
                <a16:creationId xmlns:a16="http://schemas.microsoft.com/office/drawing/2014/main" id="{B6BB7D69-A6FF-40BE-8B32-A5E1B133FDF3}"/>
              </a:ext>
            </a:extLst>
          </p:cNvPr>
          <p:cNvSpPr txBox="1"/>
          <p:nvPr/>
        </p:nvSpPr>
        <p:spPr>
          <a:xfrm>
            <a:off x="441143" y="3308362"/>
            <a:ext cx="1880643" cy="307777"/>
          </a:xfrm>
          <a:prstGeom prst="rect">
            <a:avLst/>
          </a:prstGeom>
          <a:noFill/>
        </p:spPr>
        <p:txBody>
          <a:bodyPr wrap="none" rtlCol="0">
            <a:spAutoFit/>
          </a:bodyPr>
          <a:lstStyle/>
          <a:p>
            <a:r>
              <a:rPr lang="en-US" sz="1400" b="1" dirty="0">
                <a:solidFill>
                  <a:schemeClr val="accent1"/>
                </a:solidFill>
              </a:rPr>
              <a:t>OKLAHOMA OFFICE</a:t>
            </a:r>
          </a:p>
        </p:txBody>
      </p:sp>
      <p:pic>
        <p:nvPicPr>
          <p:cNvPr id="15" name="Picture 14">
            <a:extLst>
              <a:ext uri="{FF2B5EF4-FFF2-40B4-BE49-F238E27FC236}">
                <a16:creationId xmlns:a16="http://schemas.microsoft.com/office/drawing/2014/main" id="{0D632C65-E8C6-45FC-8264-64F1ED209636}"/>
              </a:ext>
            </a:extLst>
          </p:cNvPr>
          <p:cNvPicPr>
            <a:picLocks noChangeAspect="1"/>
          </p:cNvPicPr>
          <p:nvPr/>
        </p:nvPicPr>
        <p:blipFill>
          <a:blip r:embed="rId6"/>
          <a:stretch>
            <a:fillRect/>
          </a:stretch>
        </p:blipFill>
        <p:spPr>
          <a:xfrm>
            <a:off x="4859535" y="626840"/>
            <a:ext cx="6673766" cy="5157001"/>
          </a:xfrm>
          <a:prstGeom prst="rect">
            <a:avLst/>
          </a:prstGeom>
        </p:spPr>
      </p:pic>
      <p:sp>
        <p:nvSpPr>
          <p:cNvPr id="16" name="TextBox 15">
            <a:extLst>
              <a:ext uri="{FF2B5EF4-FFF2-40B4-BE49-F238E27FC236}">
                <a16:creationId xmlns:a16="http://schemas.microsoft.com/office/drawing/2014/main" id="{2A9FBE21-FA19-463E-8070-DC9BB47ACC7C}"/>
              </a:ext>
            </a:extLst>
          </p:cNvPr>
          <p:cNvSpPr txBox="1"/>
          <p:nvPr/>
        </p:nvSpPr>
        <p:spPr>
          <a:xfrm>
            <a:off x="464620" y="1582931"/>
            <a:ext cx="1776448" cy="307777"/>
          </a:xfrm>
          <a:prstGeom prst="rect">
            <a:avLst/>
          </a:prstGeom>
          <a:noFill/>
        </p:spPr>
        <p:txBody>
          <a:bodyPr wrap="none" rtlCol="0">
            <a:spAutoFit/>
          </a:bodyPr>
          <a:lstStyle/>
          <a:p>
            <a:r>
              <a:rPr lang="en-US" sz="1400" b="1" dirty="0">
                <a:solidFill>
                  <a:schemeClr val="accent1"/>
                </a:solidFill>
              </a:rPr>
              <a:t>LOUISIANA OFFICE</a:t>
            </a:r>
          </a:p>
        </p:txBody>
      </p:sp>
      <p:sp>
        <p:nvSpPr>
          <p:cNvPr id="17" name="TextBox 16">
            <a:extLst>
              <a:ext uri="{FF2B5EF4-FFF2-40B4-BE49-F238E27FC236}">
                <a16:creationId xmlns:a16="http://schemas.microsoft.com/office/drawing/2014/main" id="{0E2FE9C6-3D32-496F-BC24-00598B5754E0}"/>
              </a:ext>
            </a:extLst>
          </p:cNvPr>
          <p:cNvSpPr txBox="1"/>
          <p:nvPr/>
        </p:nvSpPr>
        <p:spPr>
          <a:xfrm>
            <a:off x="500067" y="1852833"/>
            <a:ext cx="4114800" cy="2585323"/>
          </a:xfrm>
          <a:prstGeom prst="rect">
            <a:avLst/>
          </a:prstGeom>
          <a:noFill/>
        </p:spPr>
        <p:txBody>
          <a:bodyPr wrap="square" numCol="2" rtlCol="0">
            <a:spAutoFit/>
          </a:bodyPr>
          <a:lstStyle/>
          <a:p>
            <a:pPr algn="l"/>
            <a:r>
              <a:rPr lang="en-US" sz="900" b="1" i="0" dirty="0">
                <a:solidFill>
                  <a:schemeClr val="accent1"/>
                </a:solidFill>
                <a:effectLst/>
                <a:latin typeface="Open Sans"/>
              </a:rPr>
              <a:t>PHYSICAL ADDRESS</a:t>
            </a:r>
          </a:p>
          <a:p>
            <a:pPr algn="l"/>
            <a:r>
              <a:rPr lang="en-US" sz="900" b="0" i="0" dirty="0">
                <a:solidFill>
                  <a:schemeClr val="accent1"/>
                </a:solidFill>
                <a:effectLst/>
                <a:latin typeface="Open Sans"/>
              </a:rPr>
              <a:t>1700 Kaliste Saloom Road, Bldg 5</a:t>
            </a:r>
          </a:p>
          <a:p>
            <a:pPr algn="l"/>
            <a:r>
              <a:rPr lang="en-US" sz="900" b="0" i="0" dirty="0">
                <a:solidFill>
                  <a:schemeClr val="accent1"/>
                </a:solidFill>
                <a:effectLst/>
                <a:latin typeface="Open Sans"/>
              </a:rPr>
              <a:t>Lafayette, Louisiana 70508</a:t>
            </a:r>
          </a:p>
          <a:p>
            <a:pPr algn="l"/>
            <a:r>
              <a:rPr lang="en-US" sz="900" b="0" i="0" dirty="0">
                <a:solidFill>
                  <a:schemeClr val="accent1"/>
                </a:solidFill>
                <a:effectLst/>
                <a:latin typeface="Open Sans"/>
              </a:rPr>
              <a:t>Phone: 337-706-8650</a:t>
            </a:r>
          </a:p>
          <a:p>
            <a:pPr algn="l"/>
            <a:r>
              <a:rPr lang="en-US" sz="900" b="0" i="0" dirty="0">
                <a:solidFill>
                  <a:schemeClr val="accent1"/>
                </a:solidFill>
                <a:effectLst/>
                <a:latin typeface="Open Sans"/>
              </a:rPr>
              <a:t>Fax: 337-706-8655</a:t>
            </a:r>
          </a:p>
          <a:p>
            <a:pPr algn="l"/>
            <a:br>
              <a:rPr lang="en-US" sz="900" b="1" i="0" dirty="0">
                <a:solidFill>
                  <a:schemeClr val="accent1"/>
                </a:solidFill>
                <a:effectLst/>
                <a:latin typeface="Open Sans"/>
              </a:rPr>
            </a:br>
            <a:r>
              <a:rPr lang="en-US" sz="900" b="1" i="0" dirty="0">
                <a:solidFill>
                  <a:schemeClr val="accent1"/>
                </a:solidFill>
                <a:effectLst/>
                <a:latin typeface="Open Sans"/>
              </a:rPr>
              <a:t>MARK W. LIPARI</a:t>
            </a:r>
          </a:p>
          <a:p>
            <a:pPr algn="l"/>
            <a:r>
              <a:rPr lang="en-US" sz="900" i="0" dirty="0">
                <a:solidFill>
                  <a:schemeClr val="accent1"/>
                </a:solidFill>
                <a:effectLst/>
                <a:latin typeface="Open Sans"/>
              </a:rPr>
              <a:t>Office 337-706-8650 Ext. 205</a:t>
            </a:r>
          </a:p>
          <a:p>
            <a:pPr algn="l"/>
            <a:r>
              <a:rPr lang="en-US" sz="900" i="0" dirty="0">
                <a:solidFill>
                  <a:schemeClr val="accent1"/>
                </a:solidFill>
                <a:effectLst/>
                <a:latin typeface="Open Sans"/>
                <a:hlinkClick r:id="rId7"/>
              </a:rPr>
              <a:t>mlipari@penterraservices.com</a:t>
            </a:r>
            <a:endParaRPr lang="en-US" sz="900" i="0" dirty="0">
              <a:solidFill>
                <a:schemeClr val="accent1"/>
              </a:solidFill>
              <a:effectLst/>
              <a:latin typeface="Open Sans"/>
            </a:endParaRPr>
          </a:p>
          <a:p>
            <a:pPr algn="l"/>
            <a:endParaRPr lang="en-US" sz="900" dirty="0">
              <a:solidFill>
                <a:srgbClr val="777777"/>
              </a:solidFill>
              <a:latin typeface="Open Sans"/>
            </a:endParaRPr>
          </a:p>
          <a:p>
            <a:pPr algn="l"/>
            <a:endParaRPr lang="en-US" sz="900" b="1" dirty="0">
              <a:solidFill>
                <a:srgbClr val="777777"/>
              </a:solidFill>
              <a:latin typeface="Open Sans"/>
            </a:endParaRPr>
          </a:p>
          <a:p>
            <a:pPr algn="l"/>
            <a:endParaRPr lang="en-US" sz="900" b="1" dirty="0">
              <a:solidFill>
                <a:srgbClr val="777777"/>
              </a:solidFill>
              <a:latin typeface="Open Sans"/>
            </a:endParaRPr>
          </a:p>
          <a:p>
            <a:pPr algn="l"/>
            <a:endParaRPr lang="en-US" sz="900" b="1" i="0" dirty="0">
              <a:solidFill>
                <a:schemeClr val="accent1"/>
              </a:solidFill>
              <a:effectLst/>
              <a:latin typeface="Open Sans"/>
            </a:endParaRPr>
          </a:p>
          <a:p>
            <a:pPr algn="l"/>
            <a:endParaRPr lang="en-US" sz="900" b="1" dirty="0">
              <a:solidFill>
                <a:schemeClr val="accent1"/>
              </a:solidFill>
              <a:latin typeface="Open Sans"/>
            </a:endParaRPr>
          </a:p>
          <a:p>
            <a:pPr algn="l"/>
            <a:endParaRPr lang="en-US" sz="900" b="1" dirty="0">
              <a:solidFill>
                <a:schemeClr val="accent1"/>
              </a:solidFill>
              <a:latin typeface="Open Sans"/>
            </a:endParaRPr>
          </a:p>
          <a:p>
            <a:pPr algn="l"/>
            <a:endParaRPr lang="en-US" sz="900" b="1" i="0" dirty="0">
              <a:solidFill>
                <a:schemeClr val="accent1"/>
              </a:solidFill>
              <a:effectLst/>
              <a:latin typeface="Open Sans"/>
            </a:endParaRPr>
          </a:p>
          <a:p>
            <a:pPr algn="l"/>
            <a:endParaRPr lang="en-US" sz="900" b="1" dirty="0">
              <a:solidFill>
                <a:schemeClr val="accent1"/>
              </a:solidFill>
              <a:latin typeface="Open Sans"/>
            </a:endParaRPr>
          </a:p>
          <a:p>
            <a:pPr algn="l"/>
            <a:endParaRPr lang="en-US" sz="900" b="1" i="0" dirty="0">
              <a:solidFill>
                <a:schemeClr val="accent1"/>
              </a:solidFill>
              <a:effectLst/>
              <a:latin typeface="Open Sans"/>
            </a:endParaRPr>
          </a:p>
          <a:p>
            <a:r>
              <a:rPr lang="en-US" sz="900" b="1" dirty="0">
                <a:solidFill>
                  <a:schemeClr val="accent1"/>
                </a:solidFill>
                <a:latin typeface="Open Sans"/>
              </a:rPr>
              <a:t>MAILING ADDRESS</a:t>
            </a:r>
            <a:br>
              <a:rPr lang="en-US" sz="900" b="0" i="0" dirty="0">
                <a:solidFill>
                  <a:schemeClr val="accent1"/>
                </a:solidFill>
                <a:effectLst/>
                <a:latin typeface="Open Sans"/>
              </a:rPr>
            </a:br>
            <a:r>
              <a:rPr lang="fr-FR" sz="900" b="0" i="0" dirty="0">
                <a:solidFill>
                  <a:schemeClr val="accent1"/>
                </a:solidFill>
                <a:effectLst/>
                <a:latin typeface="Open Sans"/>
              </a:rPr>
              <a:t>P.O. Box 82285</a:t>
            </a:r>
          </a:p>
          <a:p>
            <a:r>
              <a:rPr lang="fr-FR" sz="900" b="0" i="0" dirty="0">
                <a:solidFill>
                  <a:schemeClr val="accent1"/>
                </a:solidFill>
                <a:effectLst/>
                <a:latin typeface="Open Sans"/>
              </a:rPr>
              <a:t>Lafayette, LA 70598-2285</a:t>
            </a:r>
            <a:endParaRPr lang="en-US" sz="900" dirty="0">
              <a:solidFill>
                <a:schemeClr val="accent1"/>
              </a:solidFill>
              <a:latin typeface="Open Sans"/>
            </a:endParaRPr>
          </a:p>
          <a:p>
            <a:endParaRPr lang="en-US" sz="900" b="1" dirty="0">
              <a:solidFill>
                <a:schemeClr val="accent1"/>
              </a:solidFill>
              <a:latin typeface="Open Sans"/>
            </a:endParaRPr>
          </a:p>
          <a:p>
            <a:endParaRPr lang="en-US" sz="900" b="1" dirty="0">
              <a:solidFill>
                <a:schemeClr val="accent1"/>
              </a:solidFill>
              <a:latin typeface="Open Sans"/>
            </a:endParaRPr>
          </a:p>
          <a:p>
            <a:pPr algn="l"/>
            <a:r>
              <a:rPr lang="en-US" sz="900" b="1" i="0" dirty="0">
                <a:solidFill>
                  <a:schemeClr val="accent1"/>
                </a:solidFill>
                <a:effectLst/>
                <a:latin typeface="Open Sans"/>
              </a:rPr>
              <a:t>DAVID L. DAUTERIVE, CPL</a:t>
            </a:r>
          </a:p>
          <a:p>
            <a:pPr algn="l"/>
            <a:r>
              <a:rPr lang="en-US" sz="900" b="0" i="0" dirty="0">
                <a:solidFill>
                  <a:schemeClr val="accent1"/>
                </a:solidFill>
                <a:effectLst/>
                <a:latin typeface="Open Sans"/>
              </a:rPr>
              <a:t>Office 337-706-8650 Ext. 206</a:t>
            </a:r>
          </a:p>
          <a:p>
            <a:pPr algn="l"/>
            <a:r>
              <a:rPr lang="en-US" sz="900" b="0" i="0" dirty="0">
                <a:solidFill>
                  <a:schemeClr val="accent1"/>
                </a:solidFill>
                <a:effectLst/>
                <a:latin typeface="Open Sans"/>
              </a:rPr>
              <a:t>Cell 337-298-2366</a:t>
            </a:r>
          </a:p>
          <a:p>
            <a:pPr algn="l"/>
            <a:r>
              <a:rPr lang="en-US" sz="900" b="0" i="0" dirty="0">
                <a:solidFill>
                  <a:schemeClr val="accent1"/>
                </a:solidFill>
                <a:effectLst/>
                <a:latin typeface="Open Sans"/>
              </a:rPr>
              <a:t> </a:t>
            </a:r>
            <a:r>
              <a:rPr lang="en-US" sz="900" b="0" i="0" dirty="0">
                <a:solidFill>
                  <a:schemeClr val="accent1"/>
                </a:solidFill>
                <a:effectLst/>
                <a:latin typeface="Open Sans"/>
                <a:hlinkClick r:id="rId8"/>
              </a:rPr>
              <a:t>ddauterive@penterraservices.com</a:t>
            </a:r>
            <a:endParaRPr lang="en-US" sz="900" b="0" i="0" dirty="0">
              <a:solidFill>
                <a:schemeClr val="accent1"/>
              </a:solidFill>
              <a:effectLst/>
              <a:latin typeface="Open Sans"/>
            </a:endParaRPr>
          </a:p>
          <a:p>
            <a:endParaRPr lang="en-US" sz="900" b="1" dirty="0">
              <a:solidFill>
                <a:schemeClr val="accent1"/>
              </a:solidFill>
              <a:latin typeface="Open Sans"/>
            </a:endParaRPr>
          </a:p>
          <a:p>
            <a:pPr algn="l"/>
            <a:endParaRPr lang="en-US" sz="900" b="1" i="0" dirty="0">
              <a:solidFill>
                <a:schemeClr val="accent1"/>
              </a:solidFill>
              <a:effectLst/>
              <a:latin typeface="Open Sans"/>
            </a:endParaRPr>
          </a:p>
          <a:p>
            <a:pPr algn="l"/>
            <a:endParaRPr lang="en-US" sz="900" b="1" dirty="0">
              <a:solidFill>
                <a:schemeClr val="accent1"/>
              </a:solidFill>
              <a:latin typeface="Open Sans"/>
            </a:endParaRPr>
          </a:p>
          <a:p>
            <a:pPr algn="l"/>
            <a:endParaRPr lang="en-US" sz="900" dirty="0">
              <a:solidFill>
                <a:schemeClr val="accent1"/>
              </a:solidFill>
              <a:latin typeface="Open Sans"/>
            </a:endParaRPr>
          </a:p>
          <a:p>
            <a:pPr algn="l"/>
            <a:endParaRPr lang="en-US" sz="900" dirty="0">
              <a:solidFill>
                <a:schemeClr val="accent1"/>
              </a:solidFill>
              <a:latin typeface="Open Sans"/>
            </a:endParaRPr>
          </a:p>
          <a:p>
            <a:pPr algn="l"/>
            <a:endParaRPr lang="en-US" sz="900" b="1" dirty="0">
              <a:solidFill>
                <a:schemeClr val="accent1"/>
              </a:solidFill>
              <a:latin typeface="Open Sans"/>
            </a:endParaRPr>
          </a:p>
          <a:p>
            <a:pPr algn="l"/>
            <a:endParaRPr lang="en-US" sz="900" b="1" i="0" dirty="0">
              <a:solidFill>
                <a:schemeClr val="accent1"/>
              </a:solidFill>
              <a:effectLst/>
              <a:latin typeface="Open Sans"/>
            </a:endParaRPr>
          </a:p>
          <a:p>
            <a:pPr algn="l"/>
            <a:br>
              <a:rPr lang="en-US" sz="900" b="0" i="0" dirty="0">
                <a:solidFill>
                  <a:schemeClr val="accent1"/>
                </a:solidFill>
                <a:effectLst/>
                <a:latin typeface="Open Sans"/>
              </a:rPr>
            </a:br>
            <a:endParaRPr lang="en-US" sz="900" b="0" i="0" dirty="0">
              <a:solidFill>
                <a:srgbClr val="777777"/>
              </a:solidFill>
              <a:effectLst/>
              <a:latin typeface="Open Sans"/>
            </a:endParaRPr>
          </a:p>
        </p:txBody>
      </p:sp>
    </p:spTree>
    <p:extLst>
      <p:ext uri="{BB962C8B-B14F-4D97-AF65-F5344CB8AC3E}">
        <p14:creationId xmlns:p14="http://schemas.microsoft.com/office/powerpoint/2010/main" val="21913525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bg1">
                <a:tint val="94000"/>
                <a:satMod val="80000"/>
                <a:lumMod val="106000"/>
              </a:schemeClr>
            </a:gs>
            <a:gs pos="100000">
              <a:schemeClr val="bg1">
                <a:shade val="80000"/>
                <a:lumMod val="108000"/>
              </a:schemeClr>
            </a:gs>
          </a:gsLst>
          <a:path path="circle">
            <a:fillToRect l="100000" t="100000"/>
          </a:path>
          <a:tileRect r="-100000" b="-100000"/>
        </a:gra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E28015F-898A-463A-B547-F5DD4A6BE6C2}"/>
              </a:ext>
            </a:extLst>
          </p:cNvPr>
          <p:cNvSpPr>
            <a:spLocks noGrp="1"/>
          </p:cNvSpPr>
          <p:nvPr>
            <p:ph type="title"/>
          </p:nvPr>
        </p:nvSpPr>
        <p:spPr>
          <a:xfrm>
            <a:off x="673504" y="853752"/>
            <a:ext cx="11187404" cy="2355979"/>
          </a:xfrm>
        </p:spPr>
        <p:txBody>
          <a:bodyPr bIns="0" numCol="8">
            <a:normAutofit/>
          </a:bodyPr>
          <a:lstStyle/>
          <a:p>
            <a:pPr algn="ctr"/>
            <a:r>
              <a:rPr lang="en-US" sz="2400" dirty="0">
                <a:solidFill>
                  <a:schemeClr val="accent1"/>
                </a:solidFill>
              </a:rPr>
              <a:t>AL </a:t>
            </a:r>
            <a:br>
              <a:rPr lang="en-US" sz="2400" dirty="0">
                <a:solidFill>
                  <a:schemeClr val="accent1"/>
                </a:solidFill>
              </a:rPr>
            </a:br>
            <a:r>
              <a:rPr lang="en-US" sz="1200" dirty="0">
                <a:solidFill>
                  <a:schemeClr val="accent1"/>
                </a:solidFill>
              </a:rPr>
              <a:t>ALABAMA</a:t>
            </a:r>
            <a:br>
              <a:rPr lang="en-US" sz="1200" dirty="0">
                <a:solidFill>
                  <a:schemeClr val="accent1"/>
                </a:solidFill>
              </a:rPr>
            </a:br>
            <a:r>
              <a:rPr lang="en-US" sz="2400" dirty="0">
                <a:solidFill>
                  <a:schemeClr val="accent1"/>
                </a:solidFill>
              </a:rPr>
              <a:t>ND</a:t>
            </a:r>
            <a:br>
              <a:rPr lang="en-US" sz="2400" dirty="0">
                <a:solidFill>
                  <a:schemeClr val="accent1"/>
                </a:solidFill>
              </a:rPr>
            </a:br>
            <a:r>
              <a:rPr lang="en-US" sz="1200" dirty="0">
                <a:solidFill>
                  <a:schemeClr val="accent1"/>
                </a:solidFill>
              </a:rPr>
              <a:t>NORTH DAKOTA</a:t>
            </a:r>
            <a:br>
              <a:rPr lang="en-US" sz="1200" dirty="0">
                <a:solidFill>
                  <a:schemeClr val="accent1"/>
                </a:solidFill>
              </a:rPr>
            </a:br>
            <a:br>
              <a:rPr lang="en-US" sz="1200" dirty="0">
                <a:solidFill>
                  <a:schemeClr val="accent1"/>
                </a:solidFill>
              </a:rPr>
            </a:br>
            <a:br>
              <a:rPr lang="en-US" sz="1200" dirty="0">
                <a:solidFill>
                  <a:schemeClr val="accent1"/>
                </a:solidFill>
              </a:rPr>
            </a:br>
            <a:br>
              <a:rPr lang="en-US" sz="1200" dirty="0">
                <a:solidFill>
                  <a:schemeClr val="accent1"/>
                </a:solidFill>
              </a:rPr>
            </a:br>
            <a:br>
              <a:rPr lang="en-US" sz="1200" dirty="0">
                <a:solidFill>
                  <a:schemeClr val="accent1"/>
                </a:solidFill>
              </a:rPr>
            </a:br>
            <a:br>
              <a:rPr lang="en-US" sz="1200" dirty="0">
                <a:solidFill>
                  <a:schemeClr val="accent1"/>
                </a:solidFill>
              </a:rPr>
            </a:br>
            <a:br>
              <a:rPr lang="en-US" sz="1200" dirty="0">
                <a:solidFill>
                  <a:schemeClr val="accent1"/>
                </a:solidFill>
              </a:rPr>
            </a:br>
            <a:br>
              <a:rPr lang="en-US" sz="1200" dirty="0">
                <a:solidFill>
                  <a:schemeClr val="accent1"/>
                </a:solidFill>
              </a:rPr>
            </a:br>
            <a:r>
              <a:rPr lang="en-US" sz="2400" dirty="0">
                <a:solidFill>
                  <a:schemeClr val="accent1"/>
                </a:solidFill>
              </a:rPr>
              <a:t>AR</a:t>
            </a:r>
            <a:br>
              <a:rPr lang="en-US" sz="2400" dirty="0">
                <a:solidFill>
                  <a:schemeClr val="accent1"/>
                </a:solidFill>
              </a:rPr>
            </a:br>
            <a:r>
              <a:rPr lang="en-US" sz="1200" dirty="0">
                <a:solidFill>
                  <a:schemeClr val="accent1"/>
                </a:solidFill>
              </a:rPr>
              <a:t>ARKANSAS</a:t>
            </a:r>
            <a:br>
              <a:rPr lang="en-US" sz="1200" dirty="0">
                <a:solidFill>
                  <a:schemeClr val="accent1"/>
                </a:solidFill>
              </a:rPr>
            </a:br>
            <a:r>
              <a:rPr lang="en-US" sz="2400" dirty="0">
                <a:solidFill>
                  <a:schemeClr val="accent1"/>
                </a:solidFill>
              </a:rPr>
              <a:t>NM</a:t>
            </a:r>
            <a:br>
              <a:rPr lang="en-US" sz="2400" dirty="0">
                <a:solidFill>
                  <a:schemeClr val="accent1"/>
                </a:solidFill>
              </a:rPr>
            </a:br>
            <a:r>
              <a:rPr lang="en-US" sz="1200" dirty="0">
                <a:solidFill>
                  <a:schemeClr val="accent1"/>
                </a:solidFill>
              </a:rPr>
              <a:t>NEW MEXICO</a:t>
            </a:r>
            <a:br>
              <a:rPr lang="en-US" sz="1200" dirty="0">
                <a:solidFill>
                  <a:schemeClr val="accent1"/>
                </a:solidFill>
              </a:rPr>
            </a:br>
            <a:br>
              <a:rPr lang="en-US" sz="1200" dirty="0">
                <a:solidFill>
                  <a:schemeClr val="accent1"/>
                </a:solidFill>
              </a:rPr>
            </a:br>
            <a:r>
              <a:rPr lang="en-US" sz="1200" dirty="0">
                <a:solidFill>
                  <a:schemeClr val="accent1"/>
                </a:solidFill>
              </a:rPr>
              <a:t>							</a:t>
            </a:r>
            <a:br>
              <a:rPr lang="en-US" sz="1200" dirty="0">
                <a:solidFill>
                  <a:schemeClr val="accent1"/>
                </a:solidFill>
              </a:rPr>
            </a:br>
            <a:r>
              <a:rPr lang="en-US" sz="2400" dirty="0">
                <a:solidFill>
                  <a:schemeClr val="accent1"/>
                </a:solidFill>
              </a:rPr>
              <a:t>CO</a:t>
            </a:r>
            <a:br>
              <a:rPr lang="en-US" sz="2400" dirty="0">
                <a:solidFill>
                  <a:schemeClr val="accent1"/>
                </a:solidFill>
              </a:rPr>
            </a:br>
            <a:r>
              <a:rPr lang="en-US" sz="1200" dirty="0">
                <a:solidFill>
                  <a:schemeClr val="accent1"/>
                </a:solidFill>
              </a:rPr>
              <a:t>COLORADO</a:t>
            </a:r>
            <a:br>
              <a:rPr lang="en-US" sz="1200" dirty="0">
                <a:solidFill>
                  <a:schemeClr val="accent1"/>
                </a:solidFill>
              </a:rPr>
            </a:br>
            <a:r>
              <a:rPr lang="en-US" sz="2400" dirty="0">
                <a:solidFill>
                  <a:schemeClr val="accent1"/>
                </a:solidFill>
              </a:rPr>
              <a:t>OH</a:t>
            </a:r>
            <a:br>
              <a:rPr lang="en-US" sz="2400" dirty="0">
                <a:solidFill>
                  <a:schemeClr val="accent1"/>
                </a:solidFill>
              </a:rPr>
            </a:br>
            <a:r>
              <a:rPr lang="en-US" sz="1200" dirty="0">
                <a:solidFill>
                  <a:schemeClr val="accent1"/>
                </a:solidFill>
              </a:rPr>
              <a:t>OHIO</a:t>
            </a:r>
            <a:br>
              <a:rPr lang="en-US" sz="1200" dirty="0">
                <a:solidFill>
                  <a:schemeClr val="accent1"/>
                </a:solidFill>
              </a:rPr>
            </a:br>
            <a:br>
              <a:rPr lang="en-US" dirty="0">
                <a:solidFill>
                  <a:schemeClr val="accent1"/>
                </a:solidFill>
              </a:rPr>
            </a:br>
            <a:br>
              <a:rPr lang="en-US" dirty="0">
                <a:solidFill>
                  <a:schemeClr val="accent1"/>
                </a:solidFill>
              </a:rPr>
            </a:br>
            <a:br>
              <a:rPr lang="en-US" sz="1200" dirty="0">
                <a:solidFill>
                  <a:schemeClr val="accent1"/>
                </a:solidFill>
              </a:rPr>
            </a:br>
            <a:br>
              <a:rPr lang="en-US" sz="1200" dirty="0">
                <a:solidFill>
                  <a:schemeClr val="accent1"/>
                </a:solidFill>
              </a:rPr>
            </a:br>
            <a:br>
              <a:rPr lang="en-US" sz="1200" dirty="0">
                <a:solidFill>
                  <a:schemeClr val="accent1"/>
                </a:solidFill>
              </a:rPr>
            </a:br>
            <a:br>
              <a:rPr lang="en-US" sz="1200" dirty="0">
                <a:solidFill>
                  <a:schemeClr val="accent1"/>
                </a:solidFill>
              </a:rPr>
            </a:br>
            <a:r>
              <a:rPr lang="en-US" sz="2400" dirty="0">
                <a:solidFill>
                  <a:schemeClr val="accent1"/>
                </a:solidFill>
              </a:rPr>
              <a:t>IL</a:t>
            </a:r>
            <a:br>
              <a:rPr lang="en-US" sz="2400" dirty="0">
                <a:solidFill>
                  <a:schemeClr val="accent1"/>
                </a:solidFill>
              </a:rPr>
            </a:br>
            <a:r>
              <a:rPr lang="en-US" sz="1200" dirty="0">
                <a:solidFill>
                  <a:schemeClr val="accent1"/>
                </a:solidFill>
              </a:rPr>
              <a:t>ILLINOIS</a:t>
            </a:r>
            <a:br>
              <a:rPr lang="en-US" sz="1200" dirty="0">
                <a:solidFill>
                  <a:schemeClr val="accent1"/>
                </a:solidFill>
              </a:rPr>
            </a:br>
            <a:r>
              <a:rPr lang="en-US" sz="2400" dirty="0">
                <a:solidFill>
                  <a:schemeClr val="accent1"/>
                </a:solidFill>
              </a:rPr>
              <a:t>OK</a:t>
            </a:r>
            <a:br>
              <a:rPr lang="en-US" sz="2400" dirty="0">
                <a:solidFill>
                  <a:schemeClr val="accent1"/>
                </a:solidFill>
              </a:rPr>
            </a:br>
            <a:r>
              <a:rPr lang="en-US" sz="1200" dirty="0">
                <a:solidFill>
                  <a:schemeClr val="accent1"/>
                </a:solidFill>
              </a:rPr>
              <a:t>OKLAHOMA</a:t>
            </a:r>
            <a:br>
              <a:rPr lang="en-US" sz="1200" dirty="0">
                <a:solidFill>
                  <a:schemeClr val="accent1"/>
                </a:solidFill>
              </a:rPr>
            </a:br>
            <a:br>
              <a:rPr lang="en-US" sz="1200" dirty="0">
                <a:solidFill>
                  <a:schemeClr val="accent1"/>
                </a:solidFill>
              </a:rPr>
            </a:br>
            <a:r>
              <a:rPr lang="en-US" sz="1200" dirty="0">
                <a:solidFill>
                  <a:schemeClr val="accent1"/>
                </a:solidFill>
              </a:rPr>
              <a:t>						</a:t>
            </a:r>
            <a:br>
              <a:rPr lang="en-US" sz="1200" dirty="0">
                <a:solidFill>
                  <a:schemeClr val="accent1"/>
                </a:solidFill>
              </a:rPr>
            </a:br>
            <a:br>
              <a:rPr lang="en-US" sz="1200" dirty="0">
                <a:solidFill>
                  <a:schemeClr val="accent1"/>
                </a:solidFill>
              </a:rPr>
            </a:br>
            <a:r>
              <a:rPr lang="en-US" sz="2400" dirty="0">
                <a:solidFill>
                  <a:schemeClr val="accent1"/>
                </a:solidFill>
              </a:rPr>
              <a:t>KS</a:t>
            </a:r>
            <a:br>
              <a:rPr lang="en-US" sz="2400" dirty="0">
                <a:solidFill>
                  <a:schemeClr val="accent1"/>
                </a:solidFill>
              </a:rPr>
            </a:br>
            <a:r>
              <a:rPr lang="en-US" sz="1200" dirty="0">
                <a:solidFill>
                  <a:schemeClr val="accent1"/>
                </a:solidFill>
              </a:rPr>
              <a:t>KANSAS</a:t>
            </a:r>
            <a:br>
              <a:rPr lang="en-US" sz="2400" dirty="0">
                <a:solidFill>
                  <a:schemeClr val="accent1"/>
                </a:solidFill>
              </a:rPr>
            </a:br>
            <a:r>
              <a:rPr lang="en-US" sz="2400" dirty="0">
                <a:solidFill>
                  <a:schemeClr val="accent1"/>
                </a:solidFill>
              </a:rPr>
              <a:t>PA</a:t>
            </a:r>
            <a:br>
              <a:rPr lang="en-US" sz="2400" dirty="0">
                <a:solidFill>
                  <a:schemeClr val="accent1"/>
                </a:solidFill>
              </a:rPr>
            </a:br>
            <a:r>
              <a:rPr lang="en-US" sz="1200" dirty="0">
                <a:solidFill>
                  <a:schemeClr val="accent1"/>
                </a:solidFill>
              </a:rPr>
              <a:t>PENNSYLVANIA</a:t>
            </a:r>
            <a:br>
              <a:rPr lang="en-US" sz="1200" dirty="0">
                <a:solidFill>
                  <a:schemeClr val="accent1"/>
                </a:solidFill>
              </a:rPr>
            </a:br>
            <a:r>
              <a:rPr lang="en-US" sz="1200" dirty="0">
                <a:solidFill>
                  <a:schemeClr val="accent1"/>
                </a:solidFill>
              </a:rPr>
              <a:t>								</a:t>
            </a:r>
            <a:br>
              <a:rPr lang="en-US" sz="1200" dirty="0">
                <a:solidFill>
                  <a:schemeClr val="accent1"/>
                </a:solidFill>
              </a:rPr>
            </a:br>
            <a:r>
              <a:rPr lang="en-US" sz="2400" dirty="0">
                <a:solidFill>
                  <a:schemeClr val="accent1"/>
                </a:solidFill>
              </a:rPr>
              <a:t>LA</a:t>
            </a:r>
            <a:br>
              <a:rPr lang="en-US" sz="2400" dirty="0">
                <a:solidFill>
                  <a:schemeClr val="accent1"/>
                </a:solidFill>
              </a:rPr>
            </a:br>
            <a:r>
              <a:rPr lang="en-US" sz="1200" dirty="0">
                <a:solidFill>
                  <a:schemeClr val="accent1"/>
                </a:solidFill>
              </a:rPr>
              <a:t>LOUISIANA</a:t>
            </a:r>
            <a:br>
              <a:rPr lang="en-US" sz="1200" dirty="0">
                <a:solidFill>
                  <a:schemeClr val="accent1"/>
                </a:solidFill>
              </a:rPr>
            </a:br>
            <a:r>
              <a:rPr lang="en-US" dirty="0">
                <a:solidFill>
                  <a:schemeClr val="accent1"/>
                </a:solidFill>
              </a:rPr>
              <a:t>TX</a:t>
            </a:r>
            <a:br>
              <a:rPr lang="en-US" sz="4400" dirty="0">
                <a:solidFill>
                  <a:schemeClr val="accent1"/>
                </a:solidFill>
              </a:rPr>
            </a:br>
            <a:r>
              <a:rPr lang="en-US" sz="1200" dirty="0">
                <a:solidFill>
                  <a:schemeClr val="accent1"/>
                </a:solidFill>
              </a:rPr>
              <a:t>TEXAS</a:t>
            </a:r>
            <a:br>
              <a:rPr lang="en-US" sz="1200" dirty="0"/>
            </a:br>
            <a:br>
              <a:rPr lang="en-US" sz="1200" dirty="0"/>
            </a:br>
            <a:br>
              <a:rPr lang="en-US" sz="1200" dirty="0"/>
            </a:br>
            <a:br>
              <a:rPr lang="en-US" sz="1200" dirty="0"/>
            </a:br>
            <a:br>
              <a:rPr lang="en-US" sz="1200" dirty="0"/>
            </a:br>
            <a:br>
              <a:rPr lang="en-US" sz="1200" dirty="0"/>
            </a:br>
            <a:br>
              <a:rPr lang="en-US" sz="2400" dirty="0">
                <a:solidFill>
                  <a:schemeClr val="bg1"/>
                </a:solidFill>
              </a:rPr>
            </a:br>
            <a:r>
              <a:rPr lang="en-US" sz="2400" dirty="0">
                <a:solidFill>
                  <a:schemeClr val="accent1"/>
                </a:solidFill>
              </a:rPr>
              <a:t>MS</a:t>
            </a:r>
            <a:br>
              <a:rPr lang="en-US" sz="2400" dirty="0">
                <a:solidFill>
                  <a:schemeClr val="bg1"/>
                </a:solidFill>
              </a:rPr>
            </a:br>
            <a:r>
              <a:rPr lang="en-US" sz="1200" dirty="0">
                <a:solidFill>
                  <a:schemeClr val="accent1"/>
                </a:solidFill>
              </a:rPr>
              <a:t>MISSISSIPPI</a:t>
            </a:r>
            <a:br>
              <a:rPr lang="en-US" sz="2400" dirty="0">
                <a:solidFill>
                  <a:schemeClr val="bg1"/>
                </a:solidFill>
              </a:rPr>
            </a:br>
            <a:r>
              <a:rPr lang="en-US" dirty="0">
                <a:solidFill>
                  <a:schemeClr val="accent1"/>
                </a:solidFill>
              </a:rPr>
              <a:t>WV</a:t>
            </a:r>
            <a:br>
              <a:rPr lang="en-US" dirty="0">
                <a:solidFill>
                  <a:schemeClr val="accent1"/>
                </a:solidFill>
              </a:rPr>
            </a:br>
            <a:r>
              <a:rPr lang="en-US" sz="1200" dirty="0">
                <a:solidFill>
                  <a:schemeClr val="accent1"/>
                </a:solidFill>
              </a:rPr>
              <a:t>WEST VIRGINIA</a:t>
            </a: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br>
              <a:rPr lang="en-US" sz="1200" dirty="0">
                <a:solidFill>
                  <a:schemeClr val="bg1"/>
                </a:solidFill>
              </a:rPr>
            </a:br>
            <a:r>
              <a:rPr lang="en-US" dirty="0">
                <a:solidFill>
                  <a:schemeClr val="accent1"/>
                </a:solidFill>
              </a:rPr>
              <a:t>MT</a:t>
            </a:r>
            <a:br>
              <a:rPr lang="en-US" sz="1200" dirty="0">
                <a:solidFill>
                  <a:schemeClr val="accent1"/>
                </a:solidFill>
              </a:rPr>
            </a:br>
            <a:r>
              <a:rPr lang="en-US" sz="1200" dirty="0">
                <a:solidFill>
                  <a:schemeClr val="accent1"/>
                </a:solidFill>
              </a:rPr>
              <a:t>MONTANA</a:t>
            </a:r>
            <a:br>
              <a:rPr lang="en-US" sz="1200" dirty="0">
                <a:solidFill>
                  <a:schemeClr val="accent1"/>
                </a:solidFill>
              </a:rPr>
            </a:br>
            <a:r>
              <a:rPr lang="en-US" dirty="0">
                <a:solidFill>
                  <a:schemeClr val="accent1"/>
                </a:solidFill>
              </a:rPr>
              <a:t>WY</a:t>
            </a:r>
            <a:br>
              <a:rPr lang="en-US" dirty="0">
                <a:solidFill>
                  <a:schemeClr val="accent1"/>
                </a:solidFill>
              </a:rPr>
            </a:br>
            <a:r>
              <a:rPr lang="en-US" sz="1200" dirty="0">
                <a:solidFill>
                  <a:schemeClr val="accent1"/>
                </a:solidFill>
              </a:rPr>
              <a:t>WYOMING</a:t>
            </a:r>
            <a:endParaRPr lang="en-US" sz="1200" b="1" dirty="0">
              <a:highlight>
                <a:srgbClr val="FF00FF"/>
              </a:highlight>
            </a:endParaRPr>
          </a:p>
        </p:txBody>
      </p:sp>
      <p:sp>
        <p:nvSpPr>
          <p:cNvPr id="10" name="TextBox 9">
            <a:extLst>
              <a:ext uri="{FF2B5EF4-FFF2-40B4-BE49-F238E27FC236}">
                <a16:creationId xmlns:a16="http://schemas.microsoft.com/office/drawing/2014/main" id="{D4B408DB-DF55-4F5E-A9BA-A7A675A1351B}"/>
              </a:ext>
            </a:extLst>
          </p:cNvPr>
          <p:cNvSpPr txBox="1"/>
          <p:nvPr/>
        </p:nvSpPr>
        <p:spPr>
          <a:xfrm>
            <a:off x="458899" y="5532637"/>
            <a:ext cx="11402009" cy="400110"/>
          </a:xfrm>
          <a:prstGeom prst="rect">
            <a:avLst/>
          </a:prstGeom>
          <a:noFill/>
        </p:spPr>
        <p:txBody>
          <a:bodyPr wrap="square" rtlCol="0">
            <a:spAutoFit/>
          </a:bodyPr>
          <a:lstStyle/>
          <a:p>
            <a:pPr algn="ctr"/>
            <a:r>
              <a:rPr lang="en-US" sz="2000" dirty="0">
                <a:solidFill>
                  <a:schemeClr val="accent1"/>
                </a:solidFill>
              </a:rPr>
              <a:t>PENTERRA PROVIDES PROFESSIONAL LAND SERVICES ACROSS THE NATION</a:t>
            </a:r>
            <a:endParaRPr lang="en-US" sz="2000" dirty="0">
              <a:solidFill>
                <a:schemeClr val="bg1"/>
              </a:solidFill>
            </a:endParaRPr>
          </a:p>
        </p:txBody>
      </p:sp>
      <p:pic>
        <p:nvPicPr>
          <p:cNvPr id="16" name="Picture 15">
            <a:extLst>
              <a:ext uri="{FF2B5EF4-FFF2-40B4-BE49-F238E27FC236}">
                <a16:creationId xmlns:a16="http://schemas.microsoft.com/office/drawing/2014/main" id="{89ED8D45-D4C6-4B7B-9108-4C51BF1B0E44}"/>
              </a:ext>
            </a:extLst>
          </p:cNvPr>
          <p:cNvPicPr>
            <a:picLocks noChangeAspect="1"/>
          </p:cNvPicPr>
          <p:nvPr/>
        </p:nvPicPr>
        <p:blipFill>
          <a:blip r:embed="rId3"/>
          <a:stretch>
            <a:fillRect/>
          </a:stretch>
        </p:blipFill>
        <p:spPr>
          <a:xfrm>
            <a:off x="3340688" y="1191082"/>
            <a:ext cx="6228802" cy="4813166"/>
          </a:xfrm>
          <a:prstGeom prst="rect">
            <a:avLst/>
          </a:prstGeom>
        </p:spPr>
      </p:pic>
      <p:pic>
        <p:nvPicPr>
          <p:cNvPr id="18" name="Picture 17">
            <a:extLst>
              <a:ext uri="{FF2B5EF4-FFF2-40B4-BE49-F238E27FC236}">
                <a16:creationId xmlns:a16="http://schemas.microsoft.com/office/drawing/2014/main" id="{209F6876-15F9-45DF-83F4-8792620E8C4A}"/>
              </a:ext>
            </a:extLst>
          </p:cNvPr>
          <p:cNvPicPr>
            <a:picLocks noChangeAspect="1"/>
          </p:cNvPicPr>
          <p:nvPr/>
        </p:nvPicPr>
        <p:blipFill>
          <a:blip r:embed="rId4"/>
          <a:stretch>
            <a:fillRect/>
          </a:stretch>
        </p:blipFill>
        <p:spPr>
          <a:xfrm>
            <a:off x="10068743" y="6276265"/>
            <a:ext cx="1659836" cy="368375"/>
          </a:xfrm>
          <a:prstGeom prst="rect">
            <a:avLst/>
          </a:prstGeom>
        </p:spPr>
      </p:pic>
      <p:sp>
        <p:nvSpPr>
          <p:cNvPr id="19" name="TextBox 18">
            <a:extLst>
              <a:ext uri="{FF2B5EF4-FFF2-40B4-BE49-F238E27FC236}">
                <a16:creationId xmlns:a16="http://schemas.microsoft.com/office/drawing/2014/main" id="{8BDEEA0F-30E8-4C6E-918B-D773001E0FAF}"/>
              </a:ext>
            </a:extLst>
          </p:cNvPr>
          <p:cNvSpPr txBox="1"/>
          <p:nvPr/>
        </p:nvSpPr>
        <p:spPr>
          <a:xfrm>
            <a:off x="329763" y="6291175"/>
            <a:ext cx="3225849" cy="338554"/>
          </a:xfrm>
          <a:prstGeom prst="rect">
            <a:avLst/>
          </a:prstGeom>
          <a:noFill/>
          <a:effectLst/>
        </p:spPr>
        <p:txBody>
          <a:bodyPr wrap="square" rtlCol="0">
            <a:spAutoFit/>
          </a:bodyPr>
          <a:lstStyle/>
          <a:p>
            <a:pPr algn="ctr"/>
            <a:r>
              <a:rPr lang="en-US" sz="1600" dirty="0">
                <a:solidFill>
                  <a:schemeClr val="accent1">
                    <a:lumMod val="75000"/>
                  </a:schemeClr>
                </a:solidFill>
              </a:rPr>
              <a:t>www.penterraservices.com</a:t>
            </a:r>
          </a:p>
        </p:txBody>
      </p:sp>
    </p:spTree>
    <p:extLst>
      <p:ext uri="{BB962C8B-B14F-4D97-AF65-F5344CB8AC3E}">
        <p14:creationId xmlns:p14="http://schemas.microsoft.com/office/powerpoint/2010/main" val="22385547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Content Placeholder 7">
            <a:extLst>
              <a:ext uri="{FF2B5EF4-FFF2-40B4-BE49-F238E27FC236}">
                <a16:creationId xmlns:a16="http://schemas.microsoft.com/office/drawing/2014/main" id="{D60FD1BB-43BD-440A-9C44-79EDC45139FE}"/>
              </a:ext>
            </a:extLst>
          </p:cNvPr>
          <p:cNvSpPr txBox="1">
            <a:spLocks/>
          </p:cNvSpPr>
          <p:nvPr/>
        </p:nvSpPr>
        <p:spPr>
          <a:xfrm>
            <a:off x="5020231" y="276273"/>
            <a:ext cx="4926575" cy="1422451"/>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2800" dirty="0">
              <a:solidFill>
                <a:schemeClr val="tx1">
                  <a:lumMod val="65000"/>
                  <a:lumOff val="35000"/>
                  <a:alpha val="70000"/>
                </a:schemeClr>
              </a:solidFill>
            </a:endParaRPr>
          </a:p>
        </p:txBody>
      </p:sp>
      <p:sp>
        <p:nvSpPr>
          <p:cNvPr id="45" name="Content Placeholder 7">
            <a:extLst>
              <a:ext uri="{FF2B5EF4-FFF2-40B4-BE49-F238E27FC236}">
                <a16:creationId xmlns:a16="http://schemas.microsoft.com/office/drawing/2014/main" id="{02352152-2B96-43AB-818A-5868546DDEA3}"/>
              </a:ext>
            </a:extLst>
          </p:cNvPr>
          <p:cNvSpPr txBox="1">
            <a:spLocks/>
          </p:cNvSpPr>
          <p:nvPr/>
        </p:nvSpPr>
        <p:spPr>
          <a:xfrm>
            <a:off x="4967639" y="1910695"/>
            <a:ext cx="5296060" cy="1340499"/>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None/>
            </a:pPr>
            <a:endParaRPr lang="en-US" sz="2800" dirty="0">
              <a:solidFill>
                <a:schemeClr val="tx1">
                  <a:lumMod val="50000"/>
                  <a:lumOff val="50000"/>
                </a:schemeClr>
              </a:solidFill>
            </a:endParaRPr>
          </a:p>
        </p:txBody>
      </p:sp>
      <p:sp>
        <p:nvSpPr>
          <p:cNvPr id="46" name="Content Placeholder 7">
            <a:extLst>
              <a:ext uri="{FF2B5EF4-FFF2-40B4-BE49-F238E27FC236}">
                <a16:creationId xmlns:a16="http://schemas.microsoft.com/office/drawing/2014/main" id="{EC12C918-CCED-4D6B-842C-0E99C4D1E13B}"/>
              </a:ext>
            </a:extLst>
          </p:cNvPr>
          <p:cNvSpPr txBox="1">
            <a:spLocks/>
          </p:cNvSpPr>
          <p:nvPr/>
        </p:nvSpPr>
        <p:spPr>
          <a:xfrm>
            <a:off x="4869578" y="4546617"/>
            <a:ext cx="6634275" cy="677316"/>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2800" dirty="0">
              <a:solidFill>
                <a:srgbClr val="FFFFFF">
                  <a:alpha val="70000"/>
                </a:srgbClr>
              </a:solidFill>
            </a:endParaRPr>
          </a:p>
        </p:txBody>
      </p:sp>
      <p:sp>
        <p:nvSpPr>
          <p:cNvPr id="47" name="Content Placeholder 7">
            <a:extLst>
              <a:ext uri="{FF2B5EF4-FFF2-40B4-BE49-F238E27FC236}">
                <a16:creationId xmlns:a16="http://schemas.microsoft.com/office/drawing/2014/main" id="{A8ECBAED-6239-442D-B7ED-4C575B65D806}"/>
              </a:ext>
            </a:extLst>
          </p:cNvPr>
          <p:cNvSpPr txBox="1">
            <a:spLocks/>
          </p:cNvSpPr>
          <p:nvPr/>
        </p:nvSpPr>
        <p:spPr>
          <a:xfrm>
            <a:off x="4916306" y="3606806"/>
            <a:ext cx="5134427" cy="952513"/>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2800" dirty="0">
              <a:solidFill>
                <a:schemeClr val="tx1">
                  <a:lumMod val="65000"/>
                  <a:lumOff val="35000"/>
                  <a:alpha val="70000"/>
                </a:schemeClr>
              </a:solidFill>
            </a:endParaRPr>
          </a:p>
        </p:txBody>
      </p:sp>
      <p:sp>
        <p:nvSpPr>
          <p:cNvPr id="48" name="Content Placeholder 7">
            <a:extLst>
              <a:ext uri="{FF2B5EF4-FFF2-40B4-BE49-F238E27FC236}">
                <a16:creationId xmlns:a16="http://schemas.microsoft.com/office/drawing/2014/main" id="{0C70A7AD-74E4-4E24-9FAA-5D66EF9FC80C}"/>
              </a:ext>
            </a:extLst>
          </p:cNvPr>
          <p:cNvSpPr txBox="1">
            <a:spLocks/>
          </p:cNvSpPr>
          <p:nvPr/>
        </p:nvSpPr>
        <p:spPr>
          <a:xfrm>
            <a:off x="4916306" y="4727706"/>
            <a:ext cx="4756851" cy="992454"/>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2800" dirty="0">
              <a:solidFill>
                <a:schemeClr val="tx1">
                  <a:lumMod val="65000"/>
                  <a:lumOff val="35000"/>
                  <a:alpha val="70000"/>
                </a:schemeClr>
              </a:solidFill>
            </a:endParaRPr>
          </a:p>
        </p:txBody>
      </p:sp>
      <p:sp>
        <p:nvSpPr>
          <p:cNvPr id="82" name="Content Placeholder 7">
            <a:extLst>
              <a:ext uri="{FF2B5EF4-FFF2-40B4-BE49-F238E27FC236}">
                <a16:creationId xmlns:a16="http://schemas.microsoft.com/office/drawing/2014/main" id="{13999959-073C-4AEE-96FE-FAE9E79A7EBF}"/>
              </a:ext>
            </a:extLst>
          </p:cNvPr>
          <p:cNvSpPr txBox="1">
            <a:spLocks/>
          </p:cNvSpPr>
          <p:nvPr/>
        </p:nvSpPr>
        <p:spPr>
          <a:xfrm>
            <a:off x="4916306" y="5756289"/>
            <a:ext cx="4756851" cy="992454"/>
          </a:xfrm>
          <a:prstGeom prst="rect">
            <a:avLst/>
          </a:prstGeom>
        </p:spPr>
        <p:txBody>
          <a:bodyPr vert="horz" lIns="91440" tIns="45720" rIns="91440" bIns="45720" rtlCol="0" anchor="t">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buFont typeface="Wingdings 3" charset="2"/>
              <a:buNone/>
            </a:pPr>
            <a:endParaRPr lang="en-US" sz="2800" dirty="0">
              <a:solidFill>
                <a:schemeClr val="tx1">
                  <a:lumMod val="65000"/>
                  <a:lumOff val="35000"/>
                  <a:alpha val="70000"/>
                </a:schemeClr>
              </a:solidFill>
            </a:endParaRPr>
          </a:p>
        </p:txBody>
      </p:sp>
      <p:graphicFrame>
        <p:nvGraphicFramePr>
          <p:cNvPr id="12" name="Diagram 11">
            <a:extLst>
              <a:ext uri="{FF2B5EF4-FFF2-40B4-BE49-F238E27FC236}">
                <a16:creationId xmlns:a16="http://schemas.microsoft.com/office/drawing/2014/main" id="{46A129C3-21E0-4F81-A938-05077D31168C}"/>
              </a:ext>
            </a:extLst>
          </p:cNvPr>
          <p:cNvGraphicFramePr/>
          <p:nvPr>
            <p:extLst>
              <p:ext uri="{D42A27DB-BD31-4B8C-83A1-F6EECF244321}">
                <p14:modId xmlns:p14="http://schemas.microsoft.com/office/powerpoint/2010/main" val="663423080"/>
              </p:ext>
            </p:extLst>
          </p:nvPr>
        </p:nvGraphicFramePr>
        <p:xfrm>
          <a:off x="1928301" y="905010"/>
          <a:ext cx="8172449" cy="521012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a:extLst>
              <a:ext uri="{FF2B5EF4-FFF2-40B4-BE49-F238E27FC236}">
                <a16:creationId xmlns:a16="http://schemas.microsoft.com/office/drawing/2014/main" id="{B03FA32C-D119-4ACF-9F45-F9BB4D9325BA}"/>
              </a:ext>
            </a:extLst>
          </p:cNvPr>
          <p:cNvSpPr>
            <a:spLocks noGrp="1"/>
          </p:cNvSpPr>
          <p:nvPr>
            <p:ph type="title"/>
          </p:nvPr>
        </p:nvSpPr>
        <p:spPr>
          <a:xfrm rot="10800000" flipV="1">
            <a:off x="6524882" y="4456364"/>
            <a:ext cx="4373109" cy="917133"/>
          </a:xfrm>
        </p:spPr>
        <p:txBody>
          <a:bodyPr>
            <a:normAutofit/>
          </a:bodyPr>
          <a:lstStyle/>
          <a:p>
            <a:pPr algn="ctr"/>
            <a:r>
              <a:rPr lang="en-US" sz="1400" cap="all" dirty="0">
                <a:solidFill>
                  <a:schemeClr val="accent1"/>
                </a:solidFill>
                <a:latin typeface="+mn-lt"/>
              </a:rPr>
              <a:t>Penterra provides the services you need, when you need them </a:t>
            </a:r>
            <a:br>
              <a:rPr lang="en-US" sz="1400" cap="all" dirty="0">
                <a:solidFill>
                  <a:schemeClr val="accent1"/>
                </a:solidFill>
              </a:rPr>
            </a:br>
            <a:endParaRPr lang="en-US" sz="1400" dirty="0">
              <a:solidFill>
                <a:schemeClr val="accent1"/>
              </a:solidFill>
            </a:endParaRPr>
          </a:p>
        </p:txBody>
      </p:sp>
      <p:sp>
        <p:nvSpPr>
          <p:cNvPr id="6" name="Content Placeholder 5">
            <a:extLst>
              <a:ext uri="{FF2B5EF4-FFF2-40B4-BE49-F238E27FC236}">
                <a16:creationId xmlns:a16="http://schemas.microsoft.com/office/drawing/2014/main" id="{1E2572E9-AC2F-4D05-9C75-DA2EBD52E135}"/>
              </a:ext>
            </a:extLst>
          </p:cNvPr>
          <p:cNvSpPr>
            <a:spLocks noGrp="1"/>
          </p:cNvSpPr>
          <p:nvPr>
            <p:ph idx="1"/>
          </p:nvPr>
        </p:nvSpPr>
        <p:spPr>
          <a:xfrm>
            <a:off x="1066903" y="1155853"/>
            <a:ext cx="6544928" cy="809711"/>
          </a:xfrm>
        </p:spPr>
        <p:txBody>
          <a:bodyPr>
            <a:noAutofit/>
          </a:bodyPr>
          <a:lstStyle/>
          <a:p>
            <a:pPr marL="0" indent="0">
              <a:buNone/>
            </a:pPr>
            <a:r>
              <a:rPr lang="en-US" sz="1400" cap="all" dirty="0">
                <a:solidFill>
                  <a:schemeClr val="accent1"/>
                </a:solidFill>
              </a:rPr>
              <a:t>we are Committed to exceeding expectations!</a:t>
            </a:r>
            <a:endParaRPr lang="en-US" sz="1400" dirty="0">
              <a:solidFill>
                <a:schemeClr val="accent1"/>
              </a:solidFill>
            </a:endParaRPr>
          </a:p>
        </p:txBody>
      </p:sp>
      <p:pic>
        <p:nvPicPr>
          <p:cNvPr id="15" name="Picture 14">
            <a:extLst>
              <a:ext uri="{FF2B5EF4-FFF2-40B4-BE49-F238E27FC236}">
                <a16:creationId xmlns:a16="http://schemas.microsoft.com/office/drawing/2014/main" id="{9FCB10BB-27CC-4F9E-B625-E8335F6A54BC}"/>
              </a:ext>
            </a:extLst>
          </p:cNvPr>
          <p:cNvPicPr>
            <a:picLocks noChangeAspect="1"/>
          </p:cNvPicPr>
          <p:nvPr/>
        </p:nvPicPr>
        <p:blipFill>
          <a:blip r:embed="rId8"/>
          <a:stretch>
            <a:fillRect/>
          </a:stretch>
        </p:blipFill>
        <p:spPr>
          <a:xfrm>
            <a:off x="10050733" y="6252516"/>
            <a:ext cx="1659836" cy="368375"/>
          </a:xfrm>
          <a:prstGeom prst="rect">
            <a:avLst/>
          </a:prstGeom>
        </p:spPr>
      </p:pic>
      <p:sp>
        <p:nvSpPr>
          <p:cNvPr id="16" name="TextBox 15">
            <a:extLst>
              <a:ext uri="{FF2B5EF4-FFF2-40B4-BE49-F238E27FC236}">
                <a16:creationId xmlns:a16="http://schemas.microsoft.com/office/drawing/2014/main" id="{4F8D50A1-C991-42F5-BCE1-CE08ED24766A}"/>
              </a:ext>
            </a:extLst>
          </p:cNvPr>
          <p:cNvSpPr txBox="1"/>
          <p:nvPr/>
        </p:nvSpPr>
        <p:spPr>
          <a:xfrm>
            <a:off x="329763" y="6291175"/>
            <a:ext cx="3225849" cy="338554"/>
          </a:xfrm>
          <a:prstGeom prst="rect">
            <a:avLst/>
          </a:prstGeom>
          <a:noFill/>
          <a:effectLst/>
        </p:spPr>
        <p:txBody>
          <a:bodyPr wrap="square" rtlCol="0">
            <a:spAutoFit/>
          </a:bodyPr>
          <a:lstStyle/>
          <a:p>
            <a:pPr algn="ctr"/>
            <a:r>
              <a:rPr lang="en-US" sz="1600" dirty="0">
                <a:solidFill>
                  <a:schemeClr val="accent1">
                    <a:lumMod val="75000"/>
                  </a:schemeClr>
                </a:solidFill>
              </a:rPr>
              <a:t>www.penterraservices.com</a:t>
            </a:r>
          </a:p>
        </p:txBody>
      </p:sp>
    </p:spTree>
    <p:extLst>
      <p:ext uri="{BB962C8B-B14F-4D97-AF65-F5344CB8AC3E}">
        <p14:creationId xmlns:p14="http://schemas.microsoft.com/office/powerpoint/2010/main" val="2077264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7">
            <a:extLst>
              <a:ext uri="{FF2B5EF4-FFF2-40B4-BE49-F238E27FC236}">
                <a16:creationId xmlns:a16="http://schemas.microsoft.com/office/drawing/2014/main" id="{E0BB527C-73BE-4975-B1DA-1AC141CADBDD}"/>
              </a:ext>
            </a:extLst>
          </p:cNvPr>
          <p:cNvSpPr txBox="1">
            <a:spLocks/>
          </p:cNvSpPr>
          <p:nvPr/>
        </p:nvSpPr>
        <p:spPr>
          <a:xfrm>
            <a:off x="329763" y="4760465"/>
            <a:ext cx="4886645" cy="406281"/>
          </a:xfrm>
          <a:prstGeom prst="rect">
            <a:avLst/>
          </a:prstGeom>
        </p:spPr>
        <p:txBody>
          <a:bodyPr vert="horz" lIns="91440" tIns="45720" rIns="91440" bIns="45720" rtlCol="0">
            <a:no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lnSpc>
                <a:spcPct val="90000"/>
              </a:lnSpc>
              <a:buNone/>
            </a:pPr>
            <a:r>
              <a:rPr lang="en-US" dirty="0">
                <a:solidFill>
                  <a:schemeClr val="accent1"/>
                </a:solidFill>
                <a:ea typeface="+mj-ea"/>
                <a:cs typeface="+mj-cs"/>
              </a:rPr>
              <a:t>DEFINED ROLES AND RESPONSIBILITIES!</a:t>
            </a:r>
          </a:p>
        </p:txBody>
      </p:sp>
      <p:graphicFrame>
        <p:nvGraphicFramePr>
          <p:cNvPr id="12" name="Diagram 11">
            <a:extLst>
              <a:ext uri="{FF2B5EF4-FFF2-40B4-BE49-F238E27FC236}">
                <a16:creationId xmlns:a16="http://schemas.microsoft.com/office/drawing/2014/main" id="{8D0B9B19-05C3-4FB6-8494-6F8DD8B708D9}"/>
              </a:ext>
            </a:extLst>
          </p:cNvPr>
          <p:cNvGraphicFramePr/>
          <p:nvPr>
            <p:extLst>
              <p:ext uri="{D42A27DB-BD31-4B8C-83A1-F6EECF244321}">
                <p14:modId xmlns:p14="http://schemas.microsoft.com/office/powerpoint/2010/main" val="774821361"/>
              </p:ext>
            </p:extLst>
          </p:nvPr>
        </p:nvGraphicFramePr>
        <p:xfrm>
          <a:off x="2875086" y="1018272"/>
          <a:ext cx="7993494" cy="553609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6BE6257A-49C3-43E9-AD5C-FD742BCA4F32}"/>
              </a:ext>
            </a:extLst>
          </p:cNvPr>
          <p:cNvPicPr>
            <a:picLocks noChangeAspect="1"/>
          </p:cNvPicPr>
          <p:nvPr/>
        </p:nvPicPr>
        <p:blipFill>
          <a:blip r:embed="rId8"/>
          <a:stretch>
            <a:fillRect/>
          </a:stretch>
        </p:blipFill>
        <p:spPr>
          <a:xfrm>
            <a:off x="10068743" y="6276265"/>
            <a:ext cx="1659836" cy="368375"/>
          </a:xfrm>
          <a:prstGeom prst="rect">
            <a:avLst/>
          </a:prstGeom>
        </p:spPr>
      </p:pic>
      <p:sp>
        <p:nvSpPr>
          <p:cNvPr id="8" name="TextBox 7">
            <a:extLst>
              <a:ext uri="{FF2B5EF4-FFF2-40B4-BE49-F238E27FC236}">
                <a16:creationId xmlns:a16="http://schemas.microsoft.com/office/drawing/2014/main" id="{07AE95D9-E204-40E4-AA23-06C1FD48799C}"/>
              </a:ext>
            </a:extLst>
          </p:cNvPr>
          <p:cNvSpPr txBox="1"/>
          <p:nvPr/>
        </p:nvSpPr>
        <p:spPr>
          <a:xfrm>
            <a:off x="329763" y="6291175"/>
            <a:ext cx="3225849" cy="338554"/>
          </a:xfrm>
          <a:prstGeom prst="rect">
            <a:avLst/>
          </a:prstGeom>
          <a:noFill/>
          <a:effectLst/>
        </p:spPr>
        <p:txBody>
          <a:bodyPr wrap="square" rtlCol="0">
            <a:spAutoFit/>
          </a:bodyPr>
          <a:lstStyle/>
          <a:p>
            <a:pPr algn="ctr"/>
            <a:r>
              <a:rPr lang="en-US" sz="1600" dirty="0">
                <a:solidFill>
                  <a:schemeClr val="accent1">
                    <a:lumMod val="75000"/>
                  </a:schemeClr>
                </a:solidFill>
              </a:rPr>
              <a:t>www.penterraservices.com</a:t>
            </a:r>
          </a:p>
        </p:txBody>
      </p:sp>
    </p:spTree>
    <p:extLst>
      <p:ext uri="{BB962C8B-B14F-4D97-AF65-F5344CB8AC3E}">
        <p14:creationId xmlns:p14="http://schemas.microsoft.com/office/powerpoint/2010/main" val="7621220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71" name="Picture 70">
            <a:extLst>
              <a:ext uri="{FF2B5EF4-FFF2-40B4-BE49-F238E27FC236}">
                <a16:creationId xmlns:a16="http://schemas.microsoft.com/office/drawing/2014/main" id="{B13EE355-0D4C-4D91-8AE1-2876567D12C5}"/>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73" name="Rectangle 72">
            <a:extLst>
              <a:ext uri="{FF2B5EF4-FFF2-40B4-BE49-F238E27FC236}">
                <a16:creationId xmlns:a16="http://schemas.microsoft.com/office/drawing/2014/main" id="{A01B9BFB-0E23-404F-936C-2681B3883A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75" name="Straight Connector 74">
            <a:extLst>
              <a:ext uri="{FF2B5EF4-FFF2-40B4-BE49-F238E27FC236}">
                <a16:creationId xmlns:a16="http://schemas.microsoft.com/office/drawing/2014/main" id="{CA188135-D6F0-4A77-85B9-2E45772B344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77" name="Picture 76">
            <a:extLst>
              <a:ext uri="{FF2B5EF4-FFF2-40B4-BE49-F238E27FC236}">
                <a16:creationId xmlns:a16="http://schemas.microsoft.com/office/drawing/2014/main" id="{8FB62CA7-7168-452A-8E46-BFE14ECFBF8D}"/>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5" name="Title 4">
            <a:extLst>
              <a:ext uri="{FF2B5EF4-FFF2-40B4-BE49-F238E27FC236}">
                <a16:creationId xmlns:a16="http://schemas.microsoft.com/office/drawing/2014/main" id="{C92419A7-4AE0-4E7C-8312-8284CA2449D5}"/>
              </a:ext>
            </a:extLst>
          </p:cNvPr>
          <p:cNvSpPr>
            <a:spLocks noGrp="1"/>
          </p:cNvSpPr>
          <p:nvPr>
            <p:ph type="title"/>
          </p:nvPr>
        </p:nvSpPr>
        <p:spPr>
          <a:xfrm>
            <a:off x="1198618" y="821286"/>
            <a:ext cx="9534927" cy="438913"/>
          </a:xfrm>
        </p:spPr>
        <p:txBody>
          <a:bodyPr vert="horz" lIns="91440" tIns="45720" rIns="91440" bIns="45720" rtlCol="0" anchor="t">
            <a:normAutofit/>
          </a:bodyPr>
          <a:lstStyle/>
          <a:p>
            <a:pPr marL="0" indent="0" algn="ctr"/>
            <a:r>
              <a:rPr lang="en-US" sz="2000" dirty="0"/>
              <a:t>SUPPORT AS NEEDED FOR ALL PHASES OF ANY PROJECT!</a:t>
            </a:r>
          </a:p>
        </p:txBody>
      </p:sp>
      <p:sp>
        <p:nvSpPr>
          <p:cNvPr id="7" name="Content Placeholder 7">
            <a:extLst>
              <a:ext uri="{FF2B5EF4-FFF2-40B4-BE49-F238E27FC236}">
                <a16:creationId xmlns:a16="http://schemas.microsoft.com/office/drawing/2014/main" id="{C0B5B186-8607-4E82-85CC-D0952622DFBF}"/>
              </a:ext>
            </a:extLst>
          </p:cNvPr>
          <p:cNvSpPr txBox="1">
            <a:spLocks/>
          </p:cNvSpPr>
          <p:nvPr/>
        </p:nvSpPr>
        <p:spPr>
          <a:xfrm>
            <a:off x="1165981" y="4450811"/>
            <a:ext cx="3328610" cy="8001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endParaRPr lang="en-US" sz="2000" dirty="0"/>
          </a:p>
        </p:txBody>
      </p:sp>
      <p:sp>
        <p:nvSpPr>
          <p:cNvPr id="8" name="Content Placeholder 7">
            <a:extLst>
              <a:ext uri="{FF2B5EF4-FFF2-40B4-BE49-F238E27FC236}">
                <a16:creationId xmlns:a16="http://schemas.microsoft.com/office/drawing/2014/main" id="{8B37878B-83AB-46FA-8841-AE6103156FA4}"/>
              </a:ext>
            </a:extLst>
          </p:cNvPr>
          <p:cNvSpPr txBox="1">
            <a:spLocks/>
          </p:cNvSpPr>
          <p:nvPr/>
        </p:nvSpPr>
        <p:spPr>
          <a:xfrm>
            <a:off x="1198618" y="4450810"/>
            <a:ext cx="3328610" cy="800101"/>
          </a:xfrm>
          <a:prstGeom prst="rect">
            <a:avLst/>
          </a:prstGeom>
        </p:spPr>
        <p:txBody>
          <a:bodyPr vert="horz" lIns="91440" tIns="45720" rIns="91440" bIns="45720" rtlCol="0">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endParaRPr lang="en-US" sz="2000" dirty="0"/>
          </a:p>
        </p:txBody>
      </p:sp>
      <p:pic>
        <p:nvPicPr>
          <p:cNvPr id="10" name="Picture 9" descr="Text&#10;&#10;Description automatically generated with medium confidence">
            <a:extLst>
              <a:ext uri="{FF2B5EF4-FFF2-40B4-BE49-F238E27FC236}">
                <a16:creationId xmlns:a16="http://schemas.microsoft.com/office/drawing/2014/main" id="{A3D2FED3-1873-4502-8397-FD581A78FA0F}"/>
              </a:ext>
            </a:extLst>
          </p:cNvPr>
          <p:cNvPicPr>
            <a:picLocks noChangeAspect="1"/>
          </p:cNvPicPr>
          <p:nvPr/>
        </p:nvPicPr>
        <p:blipFill>
          <a:blip r:embed="rId5"/>
          <a:stretch>
            <a:fillRect/>
          </a:stretch>
        </p:blipFill>
        <p:spPr>
          <a:xfrm>
            <a:off x="10464367" y="6293683"/>
            <a:ext cx="1659836" cy="368375"/>
          </a:xfrm>
          <a:prstGeom prst="rect">
            <a:avLst/>
          </a:prstGeom>
        </p:spPr>
      </p:pic>
      <p:graphicFrame>
        <p:nvGraphicFramePr>
          <p:cNvPr id="37" name="Diagram 36">
            <a:extLst>
              <a:ext uri="{FF2B5EF4-FFF2-40B4-BE49-F238E27FC236}">
                <a16:creationId xmlns:a16="http://schemas.microsoft.com/office/drawing/2014/main" id="{06B0232A-7F6C-4BC3-93AE-60578521B766}"/>
              </a:ext>
            </a:extLst>
          </p:cNvPr>
          <p:cNvGraphicFramePr/>
          <p:nvPr>
            <p:extLst>
              <p:ext uri="{D42A27DB-BD31-4B8C-83A1-F6EECF244321}">
                <p14:modId xmlns:p14="http://schemas.microsoft.com/office/powerpoint/2010/main" val="2378543834"/>
              </p:ext>
            </p:extLst>
          </p:nvPr>
        </p:nvGraphicFramePr>
        <p:xfrm>
          <a:off x="1122743" y="1240971"/>
          <a:ext cx="9738089" cy="4852485"/>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42065630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D3622D28-EC5D-47CD-9814-FF9F95E673A0}"/>
              </a:ext>
            </a:extLst>
          </p:cNvPr>
          <p:cNvGraphicFramePr/>
          <p:nvPr>
            <p:extLst>
              <p:ext uri="{D42A27DB-BD31-4B8C-83A1-F6EECF244321}">
                <p14:modId xmlns:p14="http://schemas.microsoft.com/office/powerpoint/2010/main" val="136991228"/>
              </p:ext>
            </p:extLst>
          </p:nvPr>
        </p:nvGraphicFramePr>
        <p:xfrm>
          <a:off x="2001084" y="130629"/>
          <a:ext cx="8003970" cy="600197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1D1579C8-FBC5-4B3F-A7F3-104950D00C5B}"/>
              </a:ext>
            </a:extLst>
          </p:cNvPr>
          <p:cNvSpPr txBox="1">
            <a:spLocks/>
          </p:cNvSpPr>
          <p:nvPr/>
        </p:nvSpPr>
        <p:spPr>
          <a:xfrm>
            <a:off x="482362" y="130629"/>
            <a:ext cx="627981" cy="5458407"/>
          </a:xfrm>
          <a:prstGeom prst="rect">
            <a:avLst/>
          </a:prstGeom>
        </p:spPr>
        <p:txBody>
          <a:bodyPr vert="wordArtVert" anchor="t" anchorCtr="0">
            <a:noAutofit/>
          </a:bodyPr>
          <a:lstStyle>
            <a:lvl1pPr algn="l" defTabSz="914400" rtl="0" eaLnBrk="1" latinLnBrk="0" hangingPunct="1">
              <a:lnSpc>
                <a:spcPct val="90000"/>
              </a:lnSpc>
              <a:spcBef>
                <a:spcPct val="0"/>
              </a:spcBef>
              <a:buNone/>
              <a:defRPr sz="3200" b="0" i="0" kern="1200" cap="none">
                <a:solidFill>
                  <a:schemeClr val="tx1"/>
                </a:solidFill>
                <a:effectLst/>
                <a:latin typeface="+mj-lt"/>
                <a:ea typeface="+mj-ea"/>
                <a:cs typeface="+mj-cs"/>
              </a:defRPr>
            </a:lvl1pPr>
          </a:lstStyle>
          <a:p>
            <a:pPr algn="ctr"/>
            <a:r>
              <a:rPr lang="en-US" sz="2000" dirty="0">
                <a:solidFill>
                  <a:schemeClr val="accent1"/>
                </a:solidFill>
                <a:latin typeface="+mn-lt"/>
              </a:rPr>
              <a:t>LAND SERVICES</a:t>
            </a:r>
          </a:p>
        </p:txBody>
      </p:sp>
      <p:pic>
        <p:nvPicPr>
          <p:cNvPr id="4" name="Picture 3">
            <a:extLst>
              <a:ext uri="{FF2B5EF4-FFF2-40B4-BE49-F238E27FC236}">
                <a16:creationId xmlns:a16="http://schemas.microsoft.com/office/drawing/2014/main" id="{5FD13A3B-DF61-4B24-A9BE-9F3894003854}"/>
              </a:ext>
            </a:extLst>
          </p:cNvPr>
          <p:cNvPicPr>
            <a:picLocks noChangeAspect="1"/>
          </p:cNvPicPr>
          <p:nvPr/>
        </p:nvPicPr>
        <p:blipFill>
          <a:blip r:embed="rId8"/>
          <a:stretch>
            <a:fillRect/>
          </a:stretch>
        </p:blipFill>
        <p:spPr>
          <a:xfrm>
            <a:off x="10068743" y="6276265"/>
            <a:ext cx="1659836" cy="368375"/>
          </a:xfrm>
          <a:prstGeom prst="rect">
            <a:avLst/>
          </a:prstGeom>
        </p:spPr>
      </p:pic>
      <p:sp>
        <p:nvSpPr>
          <p:cNvPr id="6" name="TextBox 5">
            <a:extLst>
              <a:ext uri="{FF2B5EF4-FFF2-40B4-BE49-F238E27FC236}">
                <a16:creationId xmlns:a16="http://schemas.microsoft.com/office/drawing/2014/main" id="{14F070A6-DB43-4614-B3C1-612C1B91D089}"/>
              </a:ext>
            </a:extLst>
          </p:cNvPr>
          <p:cNvSpPr txBox="1"/>
          <p:nvPr/>
        </p:nvSpPr>
        <p:spPr>
          <a:xfrm>
            <a:off x="329763" y="6291175"/>
            <a:ext cx="3225849" cy="338554"/>
          </a:xfrm>
          <a:prstGeom prst="rect">
            <a:avLst/>
          </a:prstGeom>
          <a:noFill/>
          <a:effectLst/>
        </p:spPr>
        <p:txBody>
          <a:bodyPr wrap="square" rtlCol="0">
            <a:spAutoFit/>
          </a:bodyPr>
          <a:lstStyle/>
          <a:p>
            <a:pPr algn="ctr"/>
            <a:r>
              <a:rPr lang="en-US" sz="1600" dirty="0">
                <a:solidFill>
                  <a:schemeClr val="accent1">
                    <a:lumMod val="75000"/>
                  </a:schemeClr>
                </a:solidFill>
              </a:rPr>
              <a:t>www.penterraservices.com</a:t>
            </a:r>
          </a:p>
        </p:txBody>
      </p:sp>
    </p:spTree>
    <p:extLst>
      <p:ext uri="{BB962C8B-B14F-4D97-AF65-F5344CB8AC3E}">
        <p14:creationId xmlns:p14="http://schemas.microsoft.com/office/powerpoint/2010/main" val="19766015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pic>
        <p:nvPicPr>
          <p:cNvPr id="55" name="Picture 30">
            <a:extLst>
              <a:ext uri="{FF2B5EF4-FFF2-40B4-BE49-F238E27FC236}">
                <a16:creationId xmlns:a16="http://schemas.microsoft.com/office/drawing/2014/main" id="{4A910E25-DEE6-430A-8E19-F70E1819176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3">
            <a:extLst>
              <a:ext uri="{28A0092B-C50C-407E-A947-70E740481C1C}">
                <a14:useLocalDpi xmlns:a14="http://schemas.microsoft.com/office/drawing/2010/main" val="0"/>
              </a:ext>
            </a:extLst>
          </a:blip>
          <a:srcRect t="1538" b="-1538"/>
          <a:stretch/>
        </p:blipFill>
        <p:spPr>
          <a:xfrm>
            <a:off x="0" y="6119336"/>
            <a:ext cx="12192000" cy="742950"/>
          </a:xfrm>
          <a:prstGeom prst="rect">
            <a:avLst/>
          </a:prstGeom>
        </p:spPr>
      </p:pic>
      <p:sp>
        <p:nvSpPr>
          <p:cNvPr id="56" name="Rectangle 32">
            <a:extLst>
              <a:ext uri="{FF2B5EF4-FFF2-40B4-BE49-F238E27FC236}">
                <a16:creationId xmlns:a16="http://schemas.microsoft.com/office/drawing/2014/main" id="{8047D82E-8051-4012-9A4C-C84B2A368D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68769"/>
            <a:ext cx="12192000" cy="5647024"/>
          </a:xfrm>
          <a:prstGeom prst="rect">
            <a:avLst/>
          </a:prstGeom>
          <a:gradFill flip="none" rotWithShape="1">
            <a:gsLst>
              <a:gs pos="0">
                <a:schemeClr val="bg2">
                  <a:alpha val="0"/>
                  <a:lumMod val="100000"/>
                </a:schemeClr>
              </a:gs>
              <a:gs pos="100000">
                <a:schemeClr val="bg2">
                  <a:lumMod val="95000"/>
                  <a:lumOff val="500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cxnSp>
        <p:nvCxnSpPr>
          <p:cNvPr id="57" name="Straight Connector 34">
            <a:extLst>
              <a:ext uri="{FF2B5EF4-FFF2-40B4-BE49-F238E27FC236}">
                <a16:creationId xmlns:a16="http://schemas.microsoft.com/office/drawing/2014/main" id="{A465FE8B-C22A-489E-ADC4-C42B7A4D7B95}"/>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21269"/>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pic>
        <p:nvPicPr>
          <p:cNvPr id="58" name="Picture 36">
            <a:extLst>
              <a:ext uri="{FF2B5EF4-FFF2-40B4-BE49-F238E27FC236}">
                <a16:creationId xmlns:a16="http://schemas.microsoft.com/office/drawing/2014/main" id="{01D5A5CE-CE41-4B7E-8061-EB6CDFE6181C}"/>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4">
            <a:duotone>
              <a:schemeClr val="accent1">
                <a:shade val="45000"/>
                <a:satMod val="135000"/>
              </a:schemeClr>
              <a:prstClr val="white"/>
            </a:duotone>
            <a:extLst>
              <a:ext uri="{28A0092B-C50C-407E-A947-70E740481C1C}">
                <a14:useLocalDpi xmlns:a14="http://schemas.microsoft.com/office/drawing/2010/main" val="0"/>
              </a:ext>
            </a:extLst>
          </a:blip>
          <a:srcRect l="-115" r="15828" b="36435"/>
          <a:stretch/>
        </p:blipFill>
        <p:spPr>
          <a:xfrm>
            <a:off x="1125460" y="643464"/>
            <a:ext cx="9610344" cy="155448"/>
          </a:xfrm>
          <a:prstGeom prst="rect">
            <a:avLst/>
          </a:prstGeom>
          <a:noFill/>
          <a:ln>
            <a:noFill/>
          </a:ln>
        </p:spPr>
      </p:pic>
      <p:sp>
        <p:nvSpPr>
          <p:cNvPr id="8" name="Title 2">
            <a:extLst>
              <a:ext uri="{FF2B5EF4-FFF2-40B4-BE49-F238E27FC236}">
                <a16:creationId xmlns:a16="http://schemas.microsoft.com/office/drawing/2014/main" id="{B9E6A16F-5A74-47DC-AB09-3EF1BC8DB959}"/>
              </a:ext>
            </a:extLst>
          </p:cNvPr>
          <p:cNvSpPr txBox="1">
            <a:spLocks/>
          </p:cNvSpPr>
          <p:nvPr/>
        </p:nvSpPr>
        <p:spPr>
          <a:xfrm>
            <a:off x="1130270" y="953324"/>
            <a:ext cx="9603275" cy="1049235"/>
          </a:xfrm>
          <a:prstGeom prst="rect">
            <a:avLst/>
          </a:prstGeom>
        </p:spPr>
        <p:txBody>
          <a:bodyPr vert="horz" lIns="91440" tIns="45720" rIns="91440" bIns="45720" rtlCol="0" anchor="t" anchorCtr="0">
            <a:norm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defTabSz="914400">
              <a:lnSpc>
                <a:spcPct val="90000"/>
              </a:lnSpc>
              <a:spcAft>
                <a:spcPts val="600"/>
              </a:spcAft>
            </a:pPr>
            <a:r>
              <a:rPr lang="en-US" sz="3200">
                <a:solidFill>
                  <a:schemeClr val="tx1"/>
                </a:solidFill>
              </a:rPr>
              <a:t>MAPPING / GIS:</a:t>
            </a:r>
            <a:br>
              <a:rPr lang="en-US" sz="3200">
                <a:solidFill>
                  <a:schemeClr val="tx1"/>
                </a:solidFill>
              </a:rPr>
            </a:br>
            <a:endParaRPr lang="en-US" sz="3200">
              <a:solidFill>
                <a:schemeClr val="tx1"/>
              </a:solidFill>
              <a:highlight>
                <a:srgbClr val="FF00FF"/>
              </a:highlight>
            </a:endParaRPr>
          </a:p>
        </p:txBody>
      </p:sp>
      <p:grpSp>
        <p:nvGrpSpPr>
          <p:cNvPr id="59" name="Group 38">
            <a:extLst>
              <a:ext uri="{FF2B5EF4-FFF2-40B4-BE49-F238E27FC236}">
                <a16:creationId xmlns:a16="http://schemas.microsoft.com/office/drawing/2014/main" id="{FD7EE242-AD41-4A39-9D47-07C3FB29C8A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41448" y="2158175"/>
            <a:ext cx="4943029" cy="3308170"/>
            <a:chOff x="7807230" y="2012810"/>
            <a:chExt cx="3251252" cy="3459865"/>
          </a:xfrm>
        </p:grpSpPr>
        <p:sp>
          <p:nvSpPr>
            <p:cNvPr id="40" name="Rectangle 39">
              <a:extLst>
                <a:ext uri="{FF2B5EF4-FFF2-40B4-BE49-F238E27FC236}">
                  <a16:creationId xmlns:a16="http://schemas.microsoft.com/office/drawing/2014/main" id="{0AF7DEFA-ED4E-40E3-A04F-B86CCAF8F8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0" y="2012810"/>
              <a:ext cx="3251252" cy="3459865"/>
            </a:xfrm>
            <a:prstGeom prst="rect">
              <a:avLst/>
            </a:prstGeom>
            <a:gradFill>
              <a:gsLst>
                <a:gs pos="0">
                  <a:srgbClr val="000001"/>
                </a:gs>
                <a:gs pos="100000">
                  <a:srgbClr val="191919"/>
                </a:gs>
              </a:gsLst>
            </a:gradFill>
            <a:ln w="76200" cmpd="sng">
              <a:noFill/>
              <a:miter lim="800000"/>
            </a:ln>
            <a:effectLst>
              <a:outerShdw blurRad="127000" dist="1905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0" name="Rectangle 40">
              <a:extLst>
                <a:ext uri="{FF2B5EF4-FFF2-40B4-BE49-F238E27FC236}">
                  <a16:creationId xmlns:a16="http://schemas.microsoft.com/office/drawing/2014/main" id="{7D1C96ED-8962-43EB-A177-45C97F11BD9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7807231" y="2026142"/>
              <a:ext cx="3251250" cy="3440203"/>
            </a:xfrm>
            <a:prstGeom prst="rect">
              <a:avLst/>
            </a:prstGeom>
            <a:gradFill>
              <a:gsLst>
                <a:gs pos="0">
                  <a:srgbClr val="DADADA"/>
                </a:gs>
                <a:gs pos="100000">
                  <a:srgbClr val="FFFFFE"/>
                </a:gs>
              </a:gsLst>
              <a:lin ang="16200000" scaled="0"/>
            </a:gradFill>
            <a:ln w="762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w="38100" h="38100" prst="relaxedInset"/>
            </a:sp3d>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pic>
        <p:nvPicPr>
          <p:cNvPr id="5" name="Picture 4" descr="Diagram&#10;&#10;Description automatically generated">
            <a:extLst>
              <a:ext uri="{FF2B5EF4-FFF2-40B4-BE49-F238E27FC236}">
                <a16:creationId xmlns:a16="http://schemas.microsoft.com/office/drawing/2014/main" id="{015578B6-932F-466E-A833-BBBDE9BABD62}"/>
              </a:ext>
            </a:extLst>
          </p:cNvPr>
          <p:cNvPicPr>
            <a:picLocks noChangeAspect="1"/>
          </p:cNvPicPr>
          <p:nvPr/>
        </p:nvPicPr>
        <p:blipFill rotWithShape="1">
          <a:blip r:embed="rId5"/>
          <a:srcRect t="4882" r="4" b="13729"/>
          <a:stretch/>
        </p:blipFill>
        <p:spPr>
          <a:xfrm>
            <a:off x="1306095" y="2316312"/>
            <a:ext cx="2225073" cy="2981092"/>
          </a:xfrm>
          <a:prstGeom prst="rect">
            <a:avLst/>
          </a:prstGeom>
        </p:spPr>
      </p:pic>
      <p:pic>
        <p:nvPicPr>
          <p:cNvPr id="6" name="Picture 5" descr="A picture containing diagram&#10;&#10;Description automatically generated">
            <a:extLst>
              <a:ext uri="{FF2B5EF4-FFF2-40B4-BE49-F238E27FC236}">
                <a16:creationId xmlns:a16="http://schemas.microsoft.com/office/drawing/2014/main" id="{4ADDD384-2D57-45D7-8D98-66CC53D0B961}"/>
              </a:ext>
            </a:extLst>
          </p:cNvPr>
          <p:cNvPicPr>
            <a:picLocks noChangeAspect="1"/>
          </p:cNvPicPr>
          <p:nvPr/>
        </p:nvPicPr>
        <p:blipFill rotWithShape="1">
          <a:blip r:embed="rId6"/>
          <a:srcRect r="7" b="2004"/>
          <a:stretch/>
        </p:blipFill>
        <p:spPr>
          <a:xfrm>
            <a:off x="3694893" y="2314897"/>
            <a:ext cx="2221443" cy="1409665"/>
          </a:xfrm>
          <a:prstGeom prst="rect">
            <a:avLst/>
          </a:prstGeom>
        </p:spPr>
      </p:pic>
      <p:pic>
        <p:nvPicPr>
          <p:cNvPr id="9" name="Picture 8" descr="Diagram&#10;&#10;Description automatically generated">
            <a:extLst>
              <a:ext uri="{FF2B5EF4-FFF2-40B4-BE49-F238E27FC236}">
                <a16:creationId xmlns:a16="http://schemas.microsoft.com/office/drawing/2014/main" id="{CE9B0AD4-4E58-4396-897C-DAE8CA1AD14D}"/>
              </a:ext>
            </a:extLst>
          </p:cNvPr>
          <p:cNvPicPr>
            <a:picLocks noChangeAspect="1"/>
          </p:cNvPicPr>
          <p:nvPr/>
        </p:nvPicPr>
        <p:blipFill rotWithShape="1">
          <a:blip r:embed="rId7"/>
          <a:srcRect t="2879" r="7" b="2076"/>
          <a:stretch/>
        </p:blipFill>
        <p:spPr>
          <a:xfrm>
            <a:off x="3698600" y="3889154"/>
            <a:ext cx="2221443" cy="1409439"/>
          </a:xfrm>
          <a:prstGeom prst="rect">
            <a:avLst/>
          </a:prstGeom>
        </p:spPr>
      </p:pic>
      <p:sp>
        <p:nvSpPr>
          <p:cNvPr id="7" name="Content Placeholder 7">
            <a:extLst>
              <a:ext uri="{FF2B5EF4-FFF2-40B4-BE49-F238E27FC236}">
                <a16:creationId xmlns:a16="http://schemas.microsoft.com/office/drawing/2014/main" id="{D49EF71A-B0E9-4F01-9C52-FB52CA253FD5}"/>
              </a:ext>
            </a:extLst>
          </p:cNvPr>
          <p:cNvSpPr txBox="1">
            <a:spLocks/>
          </p:cNvSpPr>
          <p:nvPr/>
        </p:nvSpPr>
        <p:spPr>
          <a:xfrm>
            <a:off x="6556659" y="2166642"/>
            <a:ext cx="4169336" cy="3299705"/>
          </a:xfrm>
          <a:prstGeom prst="rect">
            <a:avLst/>
          </a:prstGeom>
        </p:spPr>
        <p:txBody>
          <a:bodyPr vert="horz" lIns="91440" tIns="45720" rIns="91440" bIns="45720" rtlCol="0" anchor="t">
            <a:normAutofit/>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indent="-228600" defTabSz="914400">
              <a:lnSpc>
                <a:spcPct val="120000"/>
              </a:lnSpc>
              <a:buSzPct val="100000"/>
              <a:buFont typeface="Arial" panose="020B0604020202020204" pitchFamily="34" charset="0"/>
              <a:buChar char="•"/>
            </a:pPr>
            <a:r>
              <a:rPr lang="en-US" sz="1700" dirty="0">
                <a:solidFill>
                  <a:schemeClr val="tx1"/>
                </a:solidFill>
              </a:rPr>
              <a:t>Brand and personalized mapping</a:t>
            </a:r>
          </a:p>
          <a:p>
            <a:pPr indent="-228600" defTabSz="914400">
              <a:lnSpc>
                <a:spcPct val="120000"/>
              </a:lnSpc>
              <a:buSzPct val="100000"/>
              <a:buFont typeface="Arial" panose="020B0604020202020204" pitchFamily="34" charset="0"/>
              <a:buChar char="•"/>
            </a:pPr>
            <a:r>
              <a:rPr lang="en-US" sz="1700" dirty="0">
                <a:solidFill>
                  <a:schemeClr val="tx1"/>
                </a:solidFill>
              </a:rPr>
              <a:t>Integration of assessment, conservation, aerial, data sets, and reports visualizing spatial relationships</a:t>
            </a:r>
          </a:p>
          <a:p>
            <a:pPr indent="-228600" defTabSz="914400">
              <a:lnSpc>
                <a:spcPct val="120000"/>
              </a:lnSpc>
              <a:buSzPct val="100000"/>
              <a:buFont typeface="Arial" panose="020B0604020202020204" pitchFamily="34" charset="0"/>
              <a:buChar char="•"/>
            </a:pPr>
            <a:r>
              <a:rPr lang="en-US" sz="1700" dirty="0">
                <a:solidFill>
                  <a:schemeClr val="tx1"/>
                </a:solidFill>
              </a:rPr>
              <a:t>Leases, leasehold, units/pooling, locations, ROW, etc.</a:t>
            </a:r>
          </a:p>
          <a:p>
            <a:pPr indent="-228600" defTabSz="914400">
              <a:lnSpc>
                <a:spcPct val="120000"/>
              </a:lnSpc>
              <a:buSzPct val="100000"/>
              <a:buFont typeface="Arial" panose="020B0604020202020204" pitchFamily="34" charset="0"/>
              <a:buChar char="•"/>
            </a:pPr>
            <a:r>
              <a:rPr lang="en-US" sz="1700" dirty="0">
                <a:solidFill>
                  <a:schemeClr val="tx1"/>
                </a:solidFill>
              </a:rPr>
              <a:t>Open source and proprietary data collection</a:t>
            </a:r>
          </a:p>
          <a:p>
            <a:pPr indent="-228600" defTabSz="914400">
              <a:lnSpc>
                <a:spcPct val="120000"/>
              </a:lnSpc>
              <a:buSzPct val="100000"/>
              <a:buFont typeface="Arial" panose="020B0604020202020204" pitchFamily="34" charset="0"/>
              <a:buChar char="•"/>
            </a:pPr>
            <a:endParaRPr lang="en-US" sz="1700" dirty="0">
              <a:solidFill>
                <a:schemeClr val="tx1"/>
              </a:solidFill>
            </a:endParaRPr>
          </a:p>
        </p:txBody>
      </p:sp>
      <p:pic>
        <p:nvPicPr>
          <p:cNvPr id="25" name="Picture 24">
            <a:extLst>
              <a:ext uri="{FF2B5EF4-FFF2-40B4-BE49-F238E27FC236}">
                <a16:creationId xmlns:a16="http://schemas.microsoft.com/office/drawing/2014/main" id="{4EAEB130-F29B-4BF8-8161-2F76BD95C589}"/>
              </a:ext>
            </a:extLst>
          </p:cNvPr>
          <p:cNvPicPr>
            <a:picLocks noChangeAspect="1"/>
          </p:cNvPicPr>
          <p:nvPr/>
        </p:nvPicPr>
        <p:blipFill>
          <a:blip r:embed="rId8"/>
          <a:stretch>
            <a:fillRect/>
          </a:stretch>
        </p:blipFill>
        <p:spPr>
          <a:xfrm>
            <a:off x="10068743" y="6276265"/>
            <a:ext cx="1659836" cy="368375"/>
          </a:xfrm>
          <a:prstGeom prst="rect">
            <a:avLst/>
          </a:prstGeom>
        </p:spPr>
      </p:pic>
      <p:sp>
        <p:nvSpPr>
          <p:cNvPr id="26" name="TextBox 25">
            <a:extLst>
              <a:ext uri="{FF2B5EF4-FFF2-40B4-BE49-F238E27FC236}">
                <a16:creationId xmlns:a16="http://schemas.microsoft.com/office/drawing/2014/main" id="{E5F5C67A-078C-4D7E-B458-3DC29CDEBB9E}"/>
              </a:ext>
            </a:extLst>
          </p:cNvPr>
          <p:cNvSpPr txBox="1"/>
          <p:nvPr/>
        </p:nvSpPr>
        <p:spPr>
          <a:xfrm>
            <a:off x="329763" y="6291175"/>
            <a:ext cx="3225849" cy="338554"/>
          </a:xfrm>
          <a:prstGeom prst="rect">
            <a:avLst/>
          </a:prstGeom>
          <a:noFill/>
          <a:effectLst/>
        </p:spPr>
        <p:txBody>
          <a:bodyPr wrap="square" rtlCol="0">
            <a:spAutoFit/>
          </a:bodyPr>
          <a:lstStyle/>
          <a:p>
            <a:pPr algn="ctr">
              <a:spcAft>
                <a:spcPts val="600"/>
              </a:spcAft>
            </a:pPr>
            <a:r>
              <a:rPr lang="en-US" sz="1600">
                <a:solidFill>
                  <a:schemeClr val="accent1">
                    <a:lumMod val="75000"/>
                  </a:schemeClr>
                </a:solidFill>
              </a:rPr>
              <a:t>www.penterraservices.com</a:t>
            </a:r>
          </a:p>
        </p:txBody>
      </p:sp>
    </p:spTree>
    <p:extLst>
      <p:ext uri="{BB962C8B-B14F-4D97-AF65-F5344CB8AC3E}">
        <p14:creationId xmlns:p14="http://schemas.microsoft.com/office/powerpoint/2010/main" val="9614613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1">
                <a:tint val="94000"/>
                <a:satMod val="80000"/>
                <a:lumMod val="106000"/>
              </a:schemeClr>
            </a:gs>
            <a:gs pos="100000">
              <a:schemeClr val="bg1">
                <a:shade val="80000"/>
                <a:lumMod val="108000"/>
              </a:schemeClr>
            </a:gs>
          </a:gsLst>
          <a:path path="circle">
            <a:fillToRect l="43000" r="43000" b="100000"/>
          </a:path>
        </a:gradFill>
        <a:effectLst/>
      </p:bgPr>
    </p:bg>
    <p:spTree>
      <p:nvGrpSpPr>
        <p:cNvPr id="1" name=""/>
        <p:cNvGrpSpPr/>
        <p:nvPr/>
      </p:nvGrpSpPr>
      <p:grpSpPr>
        <a:xfrm>
          <a:off x="0" y="0"/>
          <a:ext cx="0" cy="0"/>
          <a:chOff x="0" y="0"/>
          <a:chExt cx="0" cy="0"/>
        </a:xfrm>
      </p:grpSpPr>
      <p:sp>
        <p:nvSpPr>
          <p:cNvPr id="4" name="Title 2">
            <a:extLst>
              <a:ext uri="{FF2B5EF4-FFF2-40B4-BE49-F238E27FC236}">
                <a16:creationId xmlns:a16="http://schemas.microsoft.com/office/drawing/2014/main" id="{2A1CB782-498D-49BB-95E8-8C294B2C794D}"/>
              </a:ext>
            </a:extLst>
          </p:cNvPr>
          <p:cNvSpPr txBox="1">
            <a:spLocks/>
          </p:cNvSpPr>
          <p:nvPr/>
        </p:nvSpPr>
        <p:spPr>
          <a:xfrm>
            <a:off x="-156070" y="737308"/>
            <a:ext cx="1518004" cy="4476717"/>
          </a:xfrm>
          <a:prstGeom prst="rect">
            <a:avLst/>
          </a:prstGeom>
        </p:spPr>
        <p:txBody>
          <a:bodyPr vert="wordArtVert" lIns="91440" tIns="45720" rIns="91440" bIns="0" rtlCol="0" anchor="ctr" anchorCtr="0">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defTabSz="914400">
              <a:lnSpc>
                <a:spcPct val="90000"/>
              </a:lnSpc>
              <a:spcAft>
                <a:spcPts val="600"/>
              </a:spcAft>
            </a:pPr>
            <a:r>
              <a:rPr lang="en-US" sz="2000" dirty="0">
                <a:latin typeface="+mn-lt"/>
              </a:rPr>
              <a:t>RENEWABLE</a:t>
            </a:r>
            <a:r>
              <a:rPr lang="en-US" sz="2000" b="1" dirty="0"/>
              <a:t> </a:t>
            </a:r>
            <a:r>
              <a:rPr lang="en-US" sz="2000" dirty="0">
                <a:latin typeface="+mn-lt"/>
              </a:rPr>
              <a:t>ENERGY</a:t>
            </a:r>
            <a:endParaRPr lang="en-US" sz="2000" dirty="0">
              <a:highlight>
                <a:srgbClr val="FF00FF"/>
              </a:highlight>
              <a:latin typeface="+mn-lt"/>
            </a:endParaRPr>
          </a:p>
        </p:txBody>
      </p:sp>
      <p:graphicFrame>
        <p:nvGraphicFramePr>
          <p:cNvPr id="34" name="Diagram 33">
            <a:extLst>
              <a:ext uri="{FF2B5EF4-FFF2-40B4-BE49-F238E27FC236}">
                <a16:creationId xmlns:a16="http://schemas.microsoft.com/office/drawing/2014/main" id="{051B0E6B-1A2A-4D6B-A13F-F6E8D1B867E3}"/>
              </a:ext>
            </a:extLst>
          </p:cNvPr>
          <p:cNvGraphicFramePr/>
          <p:nvPr>
            <p:extLst>
              <p:ext uri="{D42A27DB-BD31-4B8C-83A1-F6EECF244321}">
                <p14:modId xmlns:p14="http://schemas.microsoft.com/office/powerpoint/2010/main" val="3287399838"/>
              </p:ext>
            </p:extLst>
          </p:nvPr>
        </p:nvGraphicFramePr>
        <p:xfrm>
          <a:off x="466165" y="2451370"/>
          <a:ext cx="3723188" cy="2762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44" name="Diagram 43">
            <a:extLst>
              <a:ext uri="{FF2B5EF4-FFF2-40B4-BE49-F238E27FC236}">
                <a16:creationId xmlns:a16="http://schemas.microsoft.com/office/drawing/2014/main" id="{7A26809A-DC30-4C1B-A69B-21D8AA2A5D3B}"/>
              </a:ext>
            </a:extLst>
          </p:cNvPr>
          <p:cNvGraphicFramePr/>
          <p:nvPr>
            <p:extLst>
              <p:ext uri="{D42A27DB-BD31-4B8C-83A1-F6EECF244321}">
                <p14:modId xmlns:p14="http://schemas.microsoft.com/office/powerpoint/2010/main" val="1943533330"/>
              </p:ext>
            </p:extLst>
          </p:nvPr>
        </p:nvGraphicFramePr>
        <p:xfrm>
          <a:off x="4456005" y="110024"/>
          <a:ext cx="5081855" cy="5921125"/>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45" name="TextBox 44">
            <a:extLst>
              <a:ext uri="{FF2B5EF4-FFF2-40B4-BE49-F238E27FC236}">
                <a16:creationId xmlns:a16="http://schemas.microsoft.com/office/drawing/2014/main" id="{897658DD-C992-4960-B2A0-F0DA68F1FE40}"/>
              </a:ext>
            </a:extLst>
          </p:cNvPr>
          <p:cNvSpPr txBox="1"/>
          <p:nvPr/>
        </p:nvSpPr>
        <p:spPr>
          <a:xfrm>
            <a:off x="329763" y="6291175"/>
            <a:ext cx="3225849" cy="338554"/>
          </a:xfrm>
          <a:prstGeom prst="rect">
            <a:avLst/>
          </a:prstGeom>
          <a:noFill/>
          <a:effectLst/>
        </p:spPr>
        <p:txBody>
          <a:bodyPr wrap="square" rtlCol="0">
            <a:spAutoFit/>
          </a:bodyPr>
          <a:lstStyle/>
          <a:p>
            <a:pPr algn="ctr"/>
            <a:r>
              <a:rPr lang="en-US" sz="1600" dirty="0">
                <a:solidFill>
                  <a:schemeClr val="accent1">
                    <a:lumMod val="75000"/>
                  </a:schemeClr>
                </a:solidFill>
              </a:rPr>
              <a:t>www.penterraservices.com</a:t>
            </a:r>
          </a:p>
        </p:txBody>
      </p:sp>
      <p:pic>
        <p:nvPicPr>
          <p:cNvPr id="46" name="Picture 45">
            <a:extLst>
              <a:ext uri="{FF2B5EF4-FFF2-40B4-BE49-F238E27FC236}">
                <a16:creationId xmlns:a16="http://schemas.microsoft.com/office/drawing/2014/main" id="{5F4E6AE7-9D3B-472B-AFF1-BAEF2B3DE832}"/>
              </a:ext>
            </a:extLst>
          </p:cNvPr>
          <p:cNvPicPr>
            <a:picLocks noChangeAspect="1"/>
          </p:cNvPicPr>
          <p:nvPr/>
        </p:nvPicPr>
        <p:blipFill>
          <a:blip r:embed="rId13"/>
          <a:stretch>
            <a:fillRect/>
          </a:stretch>
        </p:blipFill>
        <p:spPr>
          <a:xfrm>
            <a:off x="10068743" y="6276265"/>
            <a:ext cx="1659836" cy="368375"/>
          </a:xfrm>
          <a:prstGeom prst="rect">
            <a:avLst/>
          </a:prstGeom>
        </p:spPr>
      </p:pic>
      <p:pic>
        <p:nvPicPr>
          <p:cNvPr id="21" name="Picture 20">
            <a:extLst>
              <a:ext uri="{FF2B5EF4-FFF2-40B4-BE49-F238E27FC236}">
                <a16:creationId xmlns:a16="http://schemas.microsoft.com/office/drawing/2014/main" id="{D841518F-B2E8-41C3-A616-4A91B8DBE6D9}"/>
              </a:ext>
            </a:extLst>
          </p:cNvPr>
          <p:cNvPicPr>
            <a:picLocks noChangeAspect="1"/>
          </p:cNvPicPr>
          <p:nvPr/>
        </p:nvPicPr>
        <p:blipFill>
          <a:blip r:embed="rId14"/>
          <a:stretch>
            <a:fillRect/>
          </a:stretch>
        </p:blipFill>
        <p:spPr>
          <a:xfrm>
            <a:off x="9537861" y="1138842"/>
            <a:ext cx="2561159" cy="1623813"/>
          </a:xfrm>
          <a:prstGeom prst="rect">
            <a:avLst/>
          </a:prstGeom>
        </p:spPr>
      </p:pic>
      <p:pic>
        <p:nvPicPr>
          <p:cNvPr id="23" name="Picture 22">
            <a:extLst>
              <a:ext uri="{FF2B5EF4-FFF2-40B4-BE49-F238E27FC236}">
                <a16:creationId xmlns:a16="http://schemas.microsoft.com/office/drawing/2014/main" id="{48039D2B-1FB9-4EAC-AEB6-0E1DCDEEDD38}"/>
              </a:ext>
            </a:extLst>
          </p:cNvPr>
          <p:cNvPicPr>
            <a:picLocks noChangeAspect="1"/>
          </p:cNvPicPr>
          <p:nvPr/>
        </p:nvPicPr>
        <p:blipFill>
          <a:blip r:embed="rId15"/>
          <a:stretch>
            <a:fillRect/>
          </a:stretch>
        </p:blipFill>
        <p:spPr>
          <a:xfrm>
            <a:off x="9707113" y="3037053"/>
            <a:ext cx="2304973" cy="1058293"/>
          </a:xfrm>
          <a:prstGeom prst="rect">
            <a:avLst/>
          </a:prstGeom>
        </p:spPr>
      </p:pic>
      <p:pic>
        <p:nvPicPr>
          <p:cNvPr id="3" name="Picture 2">
            <a:extLst>
              <a:ext uri="{FF2B5EF4-FFF2-40B4-BE49-F238E27FC236}">
                <a16:creationId xmlns:a16="http://schemas.microsoft.com/office/drawing/2014/main" id="{01418100-3FE8-40D3-A77D-F2C674715A34}"/>
              </a:ext>
            </a:extLst>
          </p:cNvPr>
          <p:cNvPicPr>
            <a:picLocks noChangeAspect="1"/>
          </p:cNvPicPr>
          <p:nvPr/>
        </p:nvPicPr>
        <p:blipFill>
          <a:blip r:embed="rId16"/>
          <a:stretch>
            <a:fillRect/>
          </a:stretch>
        </p:blipFill>
        <p:spPr>
          <a:xfrm>
            <a:off x="1536857" y="737308"/>
            <a:ext cx="2234566" cy="1476994"/>
          </a:xfrm>
          <a:prstGeom prst="rect">
            <a:avLst/>
          </a:prstGeom>
        </p:spPr>
      </p:pic>
    </p:spTree>
    <p:extLst>
      <p:ext uri="{BB962C8B-B14F-4D97-AF65-F5344CB8AC3E}">
        <p14:creationId xmlns:p14="http://schemas.microsoft.com/office/powerpoint/2010/main" val="34688560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7">
            <a:extLst>
              <a:ext uri="{FF2B5EF4-FFF2-40B4-BE49-F238E27FC236}">
                <a16:creationId xmlns:a16="http://schemas.microsoft.com/office/drawing/2014/main" id="{F1E7FE45-ABCC-4233-8FFE-45FFB0B8619A}"/>
              </a:ext>
            </a:extLst>
          </p:cNvPr>
          <p:cNvSpPr txBox="1">
            <a:spLocks/>
          </p:cNvSpPr>
          <p:nvPr/>
        </p:nvSpPr>
        <p:spPr>
          <a:xfrm>
            <a:off x="2838450" y="783452"/>
            <a:ext cx="4658443" cy="310973"/>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a:lstStyle>
          <a:p>
            <a:pPr marL="0" indent="0" algn="ctr">
              <a:buFont typeface="Wingdings 3" charset="2"/>
              <a:buNone/>
            </a:pPr>
            <a:endParaRPr lang="en-US" sz="2000" dirty="0">
              <a:solidFill>
                <a:schemeClr val="accent1">
                  <a:lumMod val="50000"/>
                </a:schemeClr>
              </a:solidFill>
            </a:endParaRPr>
          </a:p>
        </p:txBody>
      </p:sp>
      <p:sp>
        <p:nvSpPr>
          <p:cNvPr id="4" name="Title 2">
            <a:extLst>
              <a:ext uri="{FF2B5EF4-FFF2-40B4-BE49-F238E27FC236}">
                <a16:creationId xmlns:a16="http://schemas.microsoft.com/office/drawing/2014/main" id="{A4FC63CA-78D3-44B5-B614-4FB14CC6734A}"/>
              </a:ext>
            </a:extLst>
          </p:cNvPr>
          <p:cNvSpPr txBox="1">
            <a:spLocks/>
          </p:cNvSpPr>
          <p:nvPr/>
        </p:nvSpPr>
        <p:spPr>
          <a:xfrm>
            <a:off x="652291" y="278627"/>
            <a:ext cx="1683503" cy="5624232"/>
          </a:xfrm>
          <a:prstGeom prst="rect">
            <a:avLst/>
          </a:prstGeom>
        </p:spPr>
        <p:txBody>
          <a:bodyPr>
            <a:noAutofit/>
          </a:bodyPr>
          <a:lst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gn="ctr"/>
            <a:r>
              <a:rPr lang="en-US" sz="2000" dirty="0"/>
              <a:t>WE PROVIDE LAND SERVICES FOR MULTIPLE INDUSTRIES:</a:t>
            </a:r>
            <a:br>
              <a:rPr lang="en-US" sz="2000" dirty="0"/>
            </a:br>
            <a:endParaRPr lang="en-US" sz="2000" b="1" dirty="0">
              <a:highlight>
                <a:srgbClr val="FF00FF"/>
              </a:highlight>
            </a:endParaRPr>
          </a:p>
        </p:txBody>
      </p:sp>
      <p:graphicFrame>
        <p:nvGraphicFramePr>
          <p:cNvPr id="5" name="Diagram 4">
            <a:extLst>
              <a:ext uri="{FF2B5EF4-FFF2-40B4-BE49-F238E27FC236}">
                <a16:creationId xmlns:a16="http://schemas.microsoft.com/office/drawing/2014/main" id="{280596F5-DEF2-4E7E-B0FB-85279CC0E20D}"/>
              </a:ext>
            </a:extLst>
          </p:cNvPr>
          <p:cNvGraphicFramePr/>
          <p:nvPr>
            <p:extLst>
              <p:ext uri="{D42A27DB-BD31-4B8C-83A1-F6EECF244321}">
                <p14:modId xmlns:p14="http://schemas.microsoft.com/office/powerpoint/2010/main" val="3162241807"/>
              </p:ext>
            </p:extLst>
          </p:nvPr>
        </p:nvGraphicFramePr>
        <p:xfrm>
          <a:off x="2982347" y="744541"/>
          <a:ext cx="8557362" cy="526640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a:extLst>
              <a:ext uri="{FF2B5EF4-FFF2-40B4-BE49-F238E27FC236}">
                <a16:creationId xmlns:a16="http://schemas.microsoft.com/office/drawing/2014/main" id="{7D6970A5-60F9-4D11-AFB6-91EFFA48B316}"/>
              </a:ext>
            </a:extLst>
          </p:cNvPr>
          <p:cNvPicPr>
            <a:picLocks noChangeAspect="1"/>
          </p:cNvPicPr>
          <p:nvPr/>
        </p:nvPicPr>
        <p:blipFill>
          <a:blip r:embed="rId8"/>
          <a:stretch>
            <a:fillRect/>
          </a:stretch>
        </p:blipFill>
        <p:spPr>
          <a:xfrm>
            <a:off x="10068743" y="6276265"/>
            <a:ext cx="1659836" cy="368375"/>
          </a:xfrm>
          <a:prstGeom prst="rect">
            <a:avLst/>
          </a:prstGeom>
        </p:spPr>
      </p:pic>
      <p:sp>
        <p:nvSpPr>
          <p:cNvPr id="7" name="TextBox 6">
            <a:extLst>
              <a:ext uri="{FF2B5EF4-FFF2-40B4-BE49-F238E27FC236}">
                <a16:creationId xmlns:a16="http://schemas.microsoft.com/office/drawing/2014/main" id="{2A7A4FD9-C364-4FB3-AA05-B275A25816E1}"/>
              </a:ext>
            </a:extLst>
          </p:cNvPr>
          <p:cNvSpPr txBox="1"/>
          <p:nvPr/>
        </p:nvSpPr>
        <p:spPr>
          <a:xfrm>
            <a:off x="329763" y="6291175"/>
            <a:ext cx="3225849" cy="338554"/>
          </a:xfrm>
          <a:prstGeom prst="rect">
            <a:avLst/>
          </a:prstGeom>
          <a:noFill/>
          <a:effectLst/>
        </p:spPr>
        <p:txBody>
          <a:bodyPr wrap="square" rtlCol="0">
            <a:spAutoFit/>
          </a:bodyPr>
          <a:lstStyle/>
          <a:p>
            <a:pPr algn="ctr"/>
            <a:r>
              <a:rPr lang="en-US" sz="1600" dirty="0">
                <a:solidFill>
                  <a:schemeClr val="accent1">
                    <a:lumMod val="75000"/>
                  </a:schemeClr>
                </a:solidFill>
              </a:rPr>
              <a:t>www.penterraservices.com</a:t>
            </a:r>
          </a:p>
        </p:txBody>
      </p:sp>
    </p:spTree>
    <p:extLst>
      <p:ext uri="{BB962C8B-B14F-4D97-AF65-F5344CB8AC3E}">
        <p14:creationId xmlns:p14="http://schemas.microsoft.com/office/powerpoint/2010/main" val="2673823792"/>
      </p:ext>
    </p:extLst>
  </p:cSld>
  <p:clrMapOvr>
    <a:masterClrMapping/>
  </p:clrMapOvr>
</p:sld>
</file>

<file path=ppt/theme/theme1.xml><?xml version="1.0" encoding="utf-8"?>
<a:theme xmlns:a="http://schemas.openxmlformats.org/drawingml/2006/main" name="Gallery">
  <a:themeElements>
    <a:clrScheme name="Gallery">
      <a:dk1>
        <a:sysClr val="windowText" lastClr="000000"/>
      </a:dk1>
      <a:lt1>
        <a:sysClr val="window" lastClr="FFFFFF"/>
      </a:lt1>
      <a:dk2>
        <a:srgbClr val="454545"/>
      </a:dk2>
      <a:lt2>
        <a:srgbClr val="DCDCE0"/>
      </a:lt2>
      <a:accent1>
        <a:srgbClr val="415588"/>
      </a:accent1>
      <a:accent2>
        <a:srgbClr val="4294B6"/>
      </a:accent2>
      <a:accent3>
        <a:srgbClr val="087D7C"/>
      </a:accent3>
      <a:accent4>
        <a:srgbClr val="2CB663"/>
      </a:accent4>
      <a:accent5>
        <a:srgbClr val="DF8822"/>
      </a:accent5>
      <a:accent6>
        <a:srgbClr val="BC410A"/>
      </a:accent6>
      <a:hlink>
        <a:srgbClr val="5977C4"/>
      </a:hlink>
      <a:folHlink>
        <a:srgbClr val="A1A9BF"/>
      </a:folHlink>
    </a:clrScheme>
    <a:fontScheme name="Gallery">
      <a:majorFont>
        <a:latin typeface="Century Gothic" panose="020B0502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lumMod val="108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E050AC27-895F-4B90-991D-A6818FC89AB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Gallery</Template>
  <TotalTime>1604</TotalTime>
  <Words>2566</Words>
  <Application>Microsoft Office PowerPoint</Application>
  <PresentationFormat>Widescreen</PresentationFormat>
  <Paragraphs>287</Paragraphs>
  <Slides>13</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13</vt:i4>
      </vt:variant>
    </vt:vector>
  </HeadingPairs>
  <TitlesOfParts>
    <vt:vector size="21" baseType="lpstr">
      <vt:lpstr>Arial</vt:lpstr>
      <vt:lpstr>Arial Black</vt:lpstr>
      <vt:lpstr>Calibri</vt:lpstr>
      <vt:lpstr>Century Gothic</vt:lpstr>
      <vt:lpstr>Open Sans</vt:lpstr>
      <vt:lpstr>Symbol</vt:lpstr>
      <vt:lpstr>Wingdings 3</vt:lpstr>
      <vt:lpstr>Gallery</vt:lpstr>
      <vt:lpstr>PROFESSIONAL LAND SERVICES      www.penterraservices.com</vt:lpstr>
      <vt:lpstr>AL  ALABAMA ND NORTH DAKOTA        AR ARKANSAS NM NEW MEXICO          CO COLORADO OH OHIO       IL ILLINOIS OK OKLAHOMA          KS KANSAS PA PENNSYLVANIA          LA LOUISIANA TX TEXAS       MS MISSISSIPPI WV WEST VIRGINIA         MT MONTANA WY WYOMING</vt:lpstr>
      <vt:lpstr>Penterra provides the services you need, when you need them  </vt:lpstr>
      <vt:lpstr>PowerPoint Presentation</vt:lpstr>
      <vt:lpstr>SUPPORT AS NEEDED FOR ALL PHASES OF ANY PROJECT!</vt:lpstr>
      <vt:lpstr>PowerPoint Presentation</vt:lpstr>
      <vt:lpstr>PowerPoint Presentation</vt:lpstr>
      <vt:lpstr>PowerPoint Presentation</vt:lpstr>
      <vt:lpstr>PowerPoint Presentation</vt:lpstr>
      <vt:lpstr>PowerPoint Presentation</vt:lpstr>
      <vt:lpstr>LOUISIANA OFFICE MANAGEMENT TEAM:</vt:lpstr>
      <vt:lpstr>OKLAHOMA &amp; COLORADO OFFICE MANAGEMENT TEAM:</vt:lpstr>
      <vt:lpstr>LOCATIONS: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LAND SERVICES</dc:title>
  <dc:creator>Mark Lipari</dc:creator>
  <cp:lastModifiedBy>Mark Lipari</cp:lastModifiedBy>
  <cp:revision>82</cp:revision>
  <cp:lastPrinted>2021-07-13T19:02:56Z</cp:lastPrinted>
  <dcterms:created xsi:type="dcterms:W3CDTF">2021-02-01T20:02:29Z</dcterms:created>
  <dcterms:modified xsi:type="dcterms:W3CDTF">2021-07-13T19:04:07Z</dcterms:modified>
</cp:coreProperties>
</file>